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37"/>
  </p:notesMasterIdLst>
  <p:sldIdLst>
    <p:sldId id="256" r:id="rId2"/>
    <p:sldId id="299" r:id="rId3"/>
    <p:sldId id="257" r:id="rId4"/>
    <p:sldId id="304" r:id="rId5"/>
    <p:sldId id="319" r:id="rId6"/>
    <p:sldId id="311" r:id="rId7"/>
    <p:sldId id="324" r:id="rId8"/>
    <p:sldId id="320" r:id="rId9"/>
    <p:sldId id="262" r:id="rId10"/>
    <p:sldId id="325" r:id="rId11"/>
    <p:sldId id="326" r:id="rId12"/>
    <p:sldId id="327" r:id="rId13"/>
    <p:sldId id="328" r:id="rId14"/>
    <p:sldId id="329" r:id="rId15"/>
    <p:sldId id="271" r:id="rId16"/>
    <p:sldId id="330" r:id="rId17"/>
    <p:sldId id="331" r:id="rId18"/>
    <p:sldId id="332" r:id="rId19"/>
    <p:sldId id="321" r:id="rId20"/>
    <p:sldId id="272" r:id="rId21"/>
    <p:sldId id="341" r:id="rId22"/>
    <p:sldId id="333" r:id="rId23"/>
    <p:sldId id="335" r:id="rId24"/>
    <p:sldId id="334" r:id="rId25"/>
    <p:sldId id="322" r:id="rId26"/>
    <p:sldId id="343" r:id="rId27"/>
    <p:sldId id="342" r:id="rId28"/>
    <p:sldId id="344" r:id="rId29"/>
    <p:sldId id="346" r:id="rId30"/>
    <p:sldId id="345" r:id="rId31"/>
    <p:sldId id="347" r:id="rId32"/>
    <p:sldId id="339" r:id="rId33"/>
    <p:sldId id="323" r:id="rId34"/>
    <p:sldId id="336" r:id="rId35"/>
    <p:sldId id="337" r:id="rId36"/>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Cuprum" panose="020B0604020202020204" charset="0"/>
      <p:regular r:id="rId42"/>
      <p:bold r:id="rId43"/>
      <p:italic r:id="rId44"/>
      <p:boldItalic r:id="rId45"/>
    </p:embeddedFont>
    <p:embeddedFont>
      <p:font typeface="Podkova" panose="020B0604020202020204" charset="0"/>
      <p:regular r:id="rId46"/>
      <p:bold r:id="rId47"/>
    </p:embeddedFont>
    <p:embeddedFont>
      <p:font typeface="Ubuntu" panose="020B0504030602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C99FF"/>
    <a:srgbClr val="07336F"/>
    <a:srgbClr val="5271FF"/>
    <a:srgbClr val="FFCCFF"/>
    <a:srgbClr val="073069"/>
    <a:srgbClr val="0731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71945B-D86F-4252-AEBB-5EDE56B3AB31}" v="8" dt="2023-11-21T17:07:27.971"/>
    <p1510:client id="{9F9D30C5-D7DA-44AD-9012-9793380BE91A}" v="145" dt="2023-11-21T11:20:58.870"/>
  </p1510:revLst>
</p1510:revInfo>
</file>

<file path=ppt/tableStyles.xml><?xml version="1.0" encoding="utf-8"?>
<a:tblStyleLst xmlns:a="http://schemas.openxmlformats.org/drawingml/2006/main" def="{5A33B137-F87D-4E7E-8B33-7C31B7B1535C}">
  <a:tblStyle styleId="{5A33B137-F87D-4E7E-8B33-7C31B7B1535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9" autoAdjust="0"/>
    <p:restoredTop sz="94607" autoAdjust="0"/>
  </p:normalViewPr>
  <p:slideViewPr>
    <p:cSldViewPr snapToGrid="0">
      <p:cViewPr varScale="1">
        <p:scale>
          <a:sx n="54" d="100"/>
          <a:sy n="54" d="100"/>
        </p:scale>
        <p:origin x="130"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linatto  Sylvie" userId="b47ecacd-0cae-4bd0-b08e-49731b6dcb04" providerId="ADAL" clId="{2171945B-D86F-4252-AEBB-5EDE56B3AB31}"/>
    <pc:docChg chg="undo redo custSel modSld sldOrd">
      <pc:chgData name="Molinatto  Sylvie" userId="b47ecacd-0cae-4bd0-b08e-49731b6dcb04" providerId="ADAL" clId="{2171945B-D86F-4252-AEBB-5EDE56B3AB31}" dt="2023-11-21T20:16:11.636" v="1381" actId="255"/>
      <pc:docMkLst>
        <pc:docMk/>
      </pc:docMkLst>
      <pc:sldChg chg="modSp mod">
        <pc:chgData name="Molinatto  Sylvie" userId="b47ecacd-0cae-4bd0-b08e-49731b6dcb04" providerId="ADAL" clId="{2171945B-D86F-4252-AEBB-5EDE56B3AB31}" dt="2023-11-21T17:19:26.045" v="1337" actId="123"/>
        <pc:sldMkLst>
          <pc:docMk/>
          <pc:sldMk cId="0" sldId="257"/>
        </pc:sldMkLst>
        <pc:spChg chg="mod">
          <ac:chgData name="Molinatto  Sylvie" userId="b47ecacd-0cae-4bd0-b08e-49731b6dcb04" providerId="ADAL" clId="{2171945B-D86F-4252-AEBB-5EDE56B3AB31}" dt="2023-11-21T17:19:26.045" v="1337" actId="123"/>
          <ac:spMkLst>
            <pc:docMk/>
            <pc:sldMk cId="0" sldId="257"/>
            <ac:spMk id="14" creationId="{E8C0A621-045F-371F-1F6F-F4BC6064B0F9}"/>
          </ac:spMkLst>
        </pc:spChg>
      </pc:sldChg>
      <pc:sldChg chg="modSp mod">
        <pc:chgData name="Molinatto  Sylvie" userId="b47ecacd-0cae-4bd0-b08e-49731b6dcb04" providerId="ADAL" clId="{2171945B-D86F-4252-AEBB-5EDE56B3AB31}" dt="2023-11-21T17:18:01.699" v="1241" actId="1076"/>
        <pc:sldMkLst>
          <pc:docMk/>
          <pc:sldMk cId="0" sldId="262"/>
        </pc:sldMkLst>
        <pc:spChg chg="mod">
          <ac:chgData name="Molinatto  Sylvie" userId="b47ecacd-0cae-4bd0-b08e-49731b6dcb04" providerId="ADAL" clId="{2171945B-D86F-4252-AEBB-5EDE56B3AB31}" dt="2023-11-21T17:17:23.788" v="1228" actId="1076"/>
          <ac:spMkLst>
            <pc:docMk/>
            <pc:sldMk cId="0" sldId="262"/>
            <ac:spMk id="11" creationId="{E6A9B933-08E0-8194-F755-35CA4F33C526}"/>
          </ac:spMkLst>
        </pc:spChg>
        <pc:picChg chg="mod">
          <ac:chgData name="Molinatto  Sylvie" userId="b47ecacd-0cae-4bd0-b08e-49731b6dcb04" providerId="ADAL" clId="{2171945B-D86F-4252-AEBB-5EDE56B3AB31}" dt="2023-11-21T17:18:01.699" v="1241" actId="1076"/>
          <ac:picMkLst>
            <pc:docMk/>
            <pc:sldMk cId="0" sldId="262"/>
            <ac:picMk id="10" creationId="{C697241D-D1EF-4E1C-0A2F-E65B506BA4B8}"/>
          </ac:picMkLst>
        </pc:picChg>
      </pc:sldChg>
      <pc:sldChg chg="modSp mod">
        <pc:chgData name="Molinatto  Sylvie" userId="b47ecacd-0cae-4bd0-b08e-49731b6dcb04" providerId="ADAL" clId="{2171945B-D86F-4252-AEBB-5EDE56B3AB31}" dt="2023-11-21T20:14:06.480" v="1380" actId="20577"/>
        <pc:sldMkLst>
          <pc:docMk/>
          <pc:sldMk cId="0" sldId="271"/>
        </pc:sldMkLst>
        <pc:spChg chg="mod">
          <ac:chgData name="Molinatto  Sylvie" userId="b47ecacd-0cae-4bd0-b08e-49731b6dcb04" providerId="ADAL" clId="{2171945B-D86F-4252-AEBB-5EDE56B3AB31}" dt="2023-11-21T20:14:06.480" v="1380" actId="20577"/>
          <ac:spMkLst>
            <pc:docMk/>
            <pc:sldMk cId="0" sldId="271"/>
            <ac:spMk id="3" creationId="{AB8E3726-7F9D-2FE0-2138-D4140E047D7B}"/>
          </ac:spMkLst>
        </pc:spChg>
        <pc:spChg chg="mod">
          <ac:chgData name="Molinatto  Sylvie" userId="b47ecacd-0cae-4bd0-b08e-49731b6dcb04" providerId="ADAL" clId="{2171945B-D86F-4252-AEBB-5EDE56B3AB31}" dt="2023-11-21T20:13:24.863" v="1357" actId="1076"/>
          <ac:spMkLst>
            <pc:docMk/>
            <pc:sldMk cId="0" sldId="271"/>
            <ac:spMk id="776" creationId="{00000000-0000-0000-0000-000000000000}"/>
          </ac:spMkLst>
        </pc:spChg>
      </pc:sldChg>
      <pc:sldChg chg="modSp mod">
        <pc:chgData name="Molinatto  Sylvie" userId="b47ecacd-0cae-4bd0-b08e-49731b6dcb04" providerId="ADAL" clId="{2171945B-D86F-4252-AEBB-5EDE56B3AB31}" dt="2023-11-21T20:16:11.636" v="1381" actId="255"/>
        <pc:sldMkLst>
          <pc:docMk/>
          <pc:sldMk cId="0" sldId="272"/>
        </pc:sldMkLst>
        <pc:spChg chg="mod">
          <ac:chgData name="Molinatto  Sylvie" userId="b47ecacd-0cae-4bd0-b08e-49731b6dcb04" providerId="ADAL" clId="{2171945B-D86F-4252-AEBB-5EDE56B3AB31}" dt="2023-11-21T20:16:11.636" v="1381" actId="255"/>
          <ac:spMkLst>
            <pc:docMk/>
            <pc:sldMk cId="0" sldId="272"/>
            <ac:spMk id="46" creationId="{00000000-0000-0000-0000-000000000000}"/>
          </ac:spMkLst>
        </pc:spChg>
        <pc:spChg chg="mod">
          <ac:chgData name="Molinatto  Sylvie" userId="b47ecacd-0cae-4bd0-b08e-49731b6dcb04" providerId="ADAL" clId="{2171945B-D86F-4252-AEBB-5EDE56B3AB31}" dt="2023-11-21T16:20:19.014" v="336" actId="20577"/>
          <ac:spMkLst>
            <pc:docMk/>
            <pc:sldMk cId="0" sldId="272"/>
            <ac:spMk id="815" creationId="{00000000-0000-0000-0000-000000000000}"/>
          </ac:spMkLst>
        </pc:spChg>
      </pc:sldChg>
      <pc:sldChg chg="modSp mod">
        <pc:chgData name="Molinatto  Sylvie" userId="b47ecacd-0cae-4bd0-b08e-49731b6dcb04" providerId="ADAL" clId="{2171945B-D86F-4252-AEBB-5EDE56B3AB31}" dt="2023-11-21T17:19:08.533" v="1333" actId="1076"/>
        <pc:sldMkLst>
          <pc:docMk/>
          <pc:sldMk cId="3899617005" sldId="311"/>
        </pc:sldMkLst>
        <pc:spChg chg="mod">
          <ac:chgData name="Molinatto  Sylvie" userId="b47ecacd-0cae-4bd0-b08e-49731b6dcb04" providerId="ADAL" clId="{2171945B-D86F-4252-AEBB-5EDE56B3AB31}" dt="2023-11-21T17:19:08.533" v="1333" actId="1076"/>
          <ac:spMkLst>
            <pc:docMk/>
            <pc:sldMk cId="3899617005" sldId="311"/>
            <ac:spMk id="52" creationId="{A9337993-6401-EC5A-0068-B4BA2D939ED3}"/>
          </ac:spMkLst>
        </pc:spChg>
      </pc:sldChg>
      <pc:sldChg chg="modSp mod">
        <pc:chgData name="Molinatto  Sylvie" userId="b47ecacd-0cae-4bd0-b08e-49731b6dcb04" providerId="ADAL" clId="{2171945B-D86F-4252-AEBB-5EDE56B3AB31}" dt="2023-11-21T20:03:54.786" v="1344" actId="14100"/>
        <pc:sldMkLst>
          <pc:docMk/>
          <pc:sldMk cId="0" sldId="319"/>
        </pc:sldMkLst>
        <pc:spChg chg="mod">
          <ac:chgData name="Molinatto  Sylvie" userId="b47ecacd-0cae-4bd0-b08e-49731b6dcb04" providerId="ADAL" clId="{2171945B-D86F-4252-AEBB-5EDE56B3AB31}" dt="2023-11-21T17:19:06.294" v="1331" actId="123"/>
          <ac:spMkLst>
            <pc:docMk/>
            <pc:sldMk cId="0" sldId="319"/>
            <ac:spMk id="903" creationId="{00000000-0000-0000-0000-000000000000}"/>
          </ac:spMkLst>
        </pc:spChg>
        <pc:picChg chg="mod">
          <ac:chgData name="Molinatto  Sylvie" userId="b47ecacd-0cae-4bd0-b08e-49731b6dcb04" providerId="ADAL" clId="{2171945B-D86F-4252-AEBB-5EDE56B3AB31}" dt="2023-11-21T20:03:54.786" v="1344" actId="14100"/>
          <ac:picMkLst>
            <pc:docMk/>
            <pc:sldMk cId="0" sldId="319"/>
            <ac:picMk id="904" creationId="{00000000-0000-0000-0000-000000000000}"/>
          </ac:picMkLst>
        </pc:picChg>
      </pc:sldChg>
      <pc:sldChg chg="modSp mod">
        <pc:chgData name="Molinatto  Sylvie" userId="b47ecacd-0cae-4bd0-b08e-49731b6dcb04" providerId="ADAL" clId="{2171945B-D86F-4252-AEBB-5EDE56B3AB31}" dt="2023-11-21T17:18:22.514" v="1244" actId="1076"/>
        <pc:sldMkLst>
          <pc:docMk/>
          <pc:sldMk cId="1454444844" sldId="324"/>
        </pc:sldMkLst>
        <pc:spChg chg="mod">
          <ac:chgData name="Molinatto  Sylvie" userId="b47ecacd-0cae-4bd0-b08e-49731b6dcb04" providerId="ADAL" clId="{2171945B-D86F-4252-AEBB-5EDE56B3AB31}" dt="2023-11-21T17:18:22.514" v="1244" actId="1076"/>
          <ac:spMkLst>
            <pc:docMk/>
            <pc:sldMk cId="1454444844" sldId="324"/>
            <ac:spMk id="52" creationId="{A9337993-6401-EC5A-0068-B4BA2D939ED3}"/>
          </ac:spMkLst>
        </pc:spChg>
      </pc:sldChg>
      <pc:sldChg chg="modSp mod">
        <pc:chgData name="Molinatto  Sylvie" userId="b47ecacd-0cae-4bd0-b08e-49731b6dcb04" providerId="ADAL" clId="{2171945B-D86F-4252-AEBB-5EDE56B3AB31}" dt="2023-11-21T17:17:43.631" v="1239" actId="1076"/>
        <pc:sldMkLst>
          <pc:docMk/>
          <pc:sldMk cId="4257764289" sldId="325"/>
        </pc:sldMkLst>
        <pc:spChg chg="mod">
          <ac:chgData name="Molinatto  Sylvie" userId="b47ecacd-0cae-4bd0-b08e-49731b6dcb04" providerId="ADAL" clId="{2171945B-D86F-4252-AEBB-5EDE56B3AB31}" dt="2023-11-21T17:17:32.531" v="1229" actId="14100"/>
          <ac:spMkLst>
            <pc:docMk/>
            <pc:sldMk cId="4257764289" sldId="325"/>
            <ac:spMk id="12" creationId="{B1E392B2-4902-CDB2-85BB-861626B2029D}"/>
          </ac:spMkLst>
        </pc:spChg>
        <pc:picChg chg="mod">
          <ac:chgData name="Molinatto  Sylvie" userId="b47ecacd-0cae-4bd0-b08e-49731b6dcb04" providerId="ADAL" clId="{2171945B-D86F-4252-AEBB-5EDE56B3AB31}" dt="2023-11-21T17:17:43.631" v="1239" actId="1076"/>
          <ac:picMkLst>
            <pc:docMk/>
            <pc:sldMk cId="4257764289" sldId="325"/>
            <ac:picMk id="11" creationId="{F6D757A5-07D3-D617-51B3-CFC1F95A9BF5}"/>
          </ac:picMkLst>
        </pc:picChg>
      </pc:sldChg>
      <pc:sldChg chg="modSp mod">
        <pc:chgData name="Molinatto  Sylvie" userId="b47ecacd-0cae-4bd0-b08e-49731b6dcb04" providerId="ADAL" clId="{2171945B-D86F-4252-AEBB-5EDE56B3AB31}" dt="2023-11-21T17:17:52.266" v="1240" actId="1076"/>
        <pc:sldMkLst>
          <pc:docMk/>
          <pc:sldMk cId="1310743822" sldId="326"/>
        </pc:sldMkLst>
        <pc:spChg chg="mod">
          <ac:chgData name="Molinatto  Sylvie" userId="b47ecacd-0cae-4bd0-b08e-49731b6dcb04" providerId="ADAL" clId="{2171945B-D86F-4252-AEBB-5EDE56B3AB31}" dt="2023-11-21T17:16:42.195" v="1197" actId="123"/>
          <ac:spMkLst>
            <pc:docMk/>
            <pc:sldMk cId="1310743822" sldId="326"/>
            <ac:spMk id="6" creationId="{8B5B3A1F-9FDE-7417-4F61-BE823C1C8AEC}"/>
          </ac:spMkLst>
        </pc:spChg>
        <pc:picChg chg="mod">
          <ac:chgData name="Molinatto  Sylvie" userId="b47ecacd-0cae-4bd0-b08e-49731b6dcb04" providerId="ADAL" clId="{2171945B-D86F-4252-AEBB-5EDE56B3AB31}" dt="2023-11-21T17:17:52.266" v="1240" actId="1076"/>
          <ac:picMkLst>
            <pc:docMk/>
            <pc:sldMk cId="1310743822" sldId="326"/>
            <ac:picMk id="4" creationId="{6948E65C-1F45-DD4B-0C8B-A152E4FCE5EE}"/>
          </ac:picMkLst>
        </pc:picChg>
      </pc:sldChg>
      <pc:sldChg chg="modSp mod">
        <pc:chgData name="Molinatto  Sylvie" userId="b47ecacd-0cae-4bd0-b08e-49731b6dcb04" providerId="ADAL" clId="{2171945B-D86F-4252-AEBB-5EDE56B3AB31}" dt="2023-11-21T17:15:48.205" v="1190" actId="207"/>
        <pc:sldMkLst>
          <pc:docMk/>
          <pc:sldMk cId="602588805" sldId="330"/>
        </pc:sldMkLst>
        <pc:spChg chg="mod">
          <ac:chgData name="Molinatto  Sylvie" userId="b47ecacd-0cae-4bd0-b08e-49731b6dcb04" providerId="ADAL" clId="{2171945B-D86F-4252-AEBB-5EDE56B3AB31}" dt="2023-11-21T17:15:42.521" v="1188" actId="207"/>
          <ac:spMkLst>
            <pc:docMk/>
            <pc:sldMk cId="602588805" sldId="330"/>
            <ac:spMk id="2" creationId="{53B4DEB4-C392-3523-DE96-A54204CD314E}"/>
          </ac:spMkLst>
        </pc:spChg>
        <pc:spChg chg="mod">
          <ac:chgData name="Molinatto  Sylvie" userId="b47ecacd-0cae-4bd0-b08e-49731b6dcb04" providerId="ADAL" clId="{2171945B-D86F-4252-AEBB-5EDE56B3AB31}" dt="2023-11-21T17:15:45.303" v="1189" actId="207"/>
          <ac:spMkLst>
            <pc:docMk/>
            <pc:sldMk cId="602588805" sldId="330"/>
            <ac:spMk id="4" creationId="{E887D628-1E84-42D1-784A-0B4A5FC976A0}"/>
          </ac:spMkLst>
        </pc:spChg>
        <pc:spChg chg="mod">
          <ac:chgData name="Molinatto  Sylvie" userId="b47ecacd-0cae-4bd0-b08e-49731b6dcb04" providerId="ADAL" clId="{2171945B-D86F-4252-AEBB-5EDE56B3AB31}" dt="2023-11-21T17:15:48.205" v="1190" actId="207"/>
          <ac:spMkLst>
            <pc:docMk/>
            <pc:sldMk cId="602588805" sldId="330"/>
            <ac:spMk id="5" creationId="{FA9DBEA2-BE06-646C-2078-5AAECD231220}"/>
          </ac:spMkLst>
        </pc:spChg>
      </pc:sldChg>
      <pc:sldChg chg="modSp mod">
        <pc:chgData name="Molinatto  Sylvie" userId="b47ecacd-0cae-4bd0-b08e-49731b6dcb04" providerId="ADAL" clId="{2171945B-D86F-4252-AEBB-5EDE56B3AB31}" dt="2023-11-21T17:16:09.494" v="1192" actId="207"/>
        <pc:sldMkLst>
          <pc:docMk/>
          <pc:sldMk cId="2514274344" sldId="331"/>
        </pc:sldMkLst>
        <pc:spChg chg="mod">
          <ac:chgData name="Molinatto  Sylvie" userId="b47ecacd-0cae-4bd0-b08e-49731b6dcb04" providerId="ADAL" clId="{2171945B-D86F-4252-AEBB-5EDE56B3AB31}" dt="2023-11-21T17:16:06.177" v="1191" actId="207"/>
          <ac:spMkLst>
            <pc:docMk/>
            <pc:sldMk cId="2514274344" sldId="331"/>
            <ac:spMk id="3" creationId="{8958A236-3E1D-42A4-682F-1F088871DEAF}"/>
          </ac:spMkLst>
        </pc:spChg>
        <pc:spChg chg="mod">
          <ac:chgData name="Molinatto  Sylvie" userId="b47ecacd-0cae-4bd0-b08e-49731b6dcb04" providerId="ADAL" clId="{2171945B-D86F-4252-AEBB-5EDE56B3AB31}" dt="2023-11-21T17:16:09.494" v="1192" actId="207"/>
          <ac:spMkLst>
            <pc:docMk/>
            <pc:sldMk cId="2514274344" sldId="331"/>
            <ac:spMk id="5" creationId="{05F2950B-00FA-924A-1463-1AB9B7C05D23}"/>
          </ac:spMkLst>
        </pc:spChg>
      </pc:sldChg>
      <pc:sldChg chg="modSp mod">
        <pc:chgData name="Molinatto  Sylvie" userId="b47ecacd-0cae-4bd0-b08e-49731b6dcb04" providerId="ADAL" clId="{2171945B-D86F-4252-AEBB-5EDE56B3AB31}" dt="2023-11-21T17:15:19.573" v="1187" actId="1036"/>
        <pc:sldMkLst>
          <pc:docMk/>
          <pc:sldMk cId="3877288446" sldId="332"/>
        </pc:sldMkLst>
        <pc:spChg chg="mod">
          <ac:chgData name="Molinatto  Sylvie" userId="b47ecacd-0cae-4bd0-b08e-49731b6dcb04" providerId="ADAL" clId="{2171945B-D86F-4252-AEBB-5EDE56B3AB31}" dt="2023-11-21T17:15:19.573" v="1187" actId="1036"/>
          <ac:spMkLst>
            <pc:docMk/>
            <pc:sldMk cId="3877288446" sldId="332"/>
            <ac:spMk id="3" creationId="{AB8E3726-7F9D-2FE0-2138-D4140E047D7B}"/>
          </ac:spMkLst>
        </pc:spChg>
      </pc:sldChg>
      <pc:sldChg chg="addSp delSp modSp mod">
        <pc:chgData name="Molinatto  Sylvie" userId="b47ecacd-0cae-4bd0-b08e-49731b6dcb04" providerId="ADAL" clId="{2171945B-D86F-4252-AEBB-5EDE56B3AB31}" dt="2023-11-21T17:14:29.415" v="1180" actId="20577"/>
        <pc:sldMkLst>
          <pc:docMk/>
          <pc:sldMk cId="74427712" sldId="333"/>
        </pc:sldMkLst>
        <pc:spChg chg="del">
          <ac:chgData name="Molinatto  Sylvie" userId="b47ecacd-0cae-4bd0-b08e-49731b6dcb04" providerId="ADAL" clId="{2171945B-D86F-4252-AEBB-5EDE56B3AB31}" dt="2023-11-21T16:25:32.402" v="518" actId="478"/>
          <ac:spMkLst>
            <pc:docMk/>
            <pc:sldMk cId="74427712" sldId="333"/>
            <ac:spMk id="2" creationId="{2EE57E28-4B4E-3093-61AF-725472E1FD8D}"/>
          </ac:spMkLst>
        </pc:spChg>
        <pc:spChg chg="add mod">
          <ac:chgData name="Molinatto  Sylvie" userId="b47ecacd-0cae-4bd0-b08e-49731b6dcb04" providerId="ADAL" clId="{2171945B-D86F-4252-AEBB-5EDE56B3AB31}" dt="2023-11-21T16:33:39.994" v="783" actId="1076"/>
          <ac:spMkLst>
            <pc:docMk/>
            <pc:sldMk cId="74427712" sldId="333"/>
            <ac:spMk id="2" creationId="{7277C5D4-5018-4BA9-26F6-4551BDAF65AC}"/>
          </ac:spMkLst>
        </pc:spChg>
        <pc:spChg chg="add mod">
          <ac:chgData name="Molinatto  Sylvie" userId="b47ecacd-0cae-4bd0-b08e-49731b6dcb04" providerId="ADAL" clId="{2171945B-D86F-4252-AEBB-5EDE56B3AB31}" dt="2023-11-21T16:33:39.994" v="783" actId="1076"/>
          <ac:spMkLst>
            <pc:docMk/>
            <pc:sldMk cId="74427712" sldId="333"/>
            <ac:spMk id="3" creationId="{105FBCDF-7A54-CA2E-43C0-FD0C08A97A36}"/>
          </ac:spMkLst>
        </pc:spChg>
        <pc:spChg chg="del">
          <ac:chgData name="Molinatto  Sylvie" userId="b47ecacd-0cae-4bd0-b08e-49731b6dcb04" providerId="ADAL" clId="{2171945B-D86F-4252-AEBB-5EDE56B3AB31}" dt="2023-11-21T16:25:33.963" v="519" actId="478"/>
          <ac:spMkLst>
            <pc:docMk/>
            <pc:sldMk cId="74427712" sldId="333"/>
            <ac:spMk id="3" creationId="{9A71BE71-2385-1F35-65EE-8F99AE1327F3}"/>
          </ac:spMkLst>
        </pc:spChg>
        <pc:spChg chg="add mod">
          <ac:chgData name="Molinatto  Sylvie" userId="b47ecacd-0cae-4bd0-b08e-49731b6dcb04" providerId="ADAL" clId="{2171945B-D86F-4252-AEBB-5EDE56B3AB31}" dt="2023-11-21T17:14:29.415" v="1180" actId="20577"/>
          <ac:spMkLst>
            <pc:docMk/>
            <pc:sldMk cId="74427712" sldId="333"/>
            <ac:spMk id="4" creationId="{D93E7777-5462-979F-D973-7CDBA7B89F37}"/>
          </ac:spMkLst>
        </pc:spChg>
        <pc:spChg chg="mod">
          <ac:chgData name="Molinatto  Sylvie" userId="b47ecacd-0cae-4bd0-b08e-49731b6dcb04" providerId="ADAL" clId="{2171945B-D86F-4252-AEBB-5EDE56B3AB31}" dt="2023-11-21T16:32:55.559" v="780" actId="1076"/>
          <ac:spMkLst>
            <pc:docMk/>
            <pc:sldMk cId="74427712" sldId="333"/>
            <ac:spMk id="805" creationId="{00000000-0000-0000-0000-000000000000}"/>
          </ac:spMkLst>
        </pc:spChg>
        <pc:spChg chg="mod">
          <ac:chgData name="Molinatto  Sylvie" userId="b47ecacd-0cae-4bd0-b08e-49731b6dcb04" providerId="ADAL" clId="{2171945B-D86F-4252-AEBB-5EDE56B3AB31}" dt="2023-11-21T16:33:23.865" v="782" actId="1076"/>
          <ac:spMkLst>
            <pc:docMk/>
            <pc:sldMk cId="74427712" sldId="333"/>
            <ac:spMk id="815" creationId="{00000000-0000-0000-0000-000000000000}"/>
          </ac:spMkLst>
        </pc:spChg>
        <pc:picChg chg="add mod">
          <ac:chgData name="Molinatto  Sylvie" userId="b47ecacd-0cae-4bd0-b08e-49731b6dcb04" providerId="ADAL" clId="{2171945B-D86F-4252-AEBB-5EDE56B3AB31}" dt="2023-11-21T16:33:39.994" v="783" actId="1076"/>
          <ac:picMkLst>
            <pc:docMk/>
            <pc:sldMk cId="74427712" sldId="333"/>
            <ac:picMk id="5" creationId="{F186B580-D3DD-A901-4774-571D546C5985}"/>
          </ac:picMkLst>
        </pc:picChg>
        <pc:picChg chg="add mod">
          <ac:chgData name="Molinatto  Sylvie" userId="b47ecacd-0cae-4bd0-b08e-49731b6dcb04" providerId="ADAL" clId="{2171945B-D86F-4252-AEBB-5EDE56B3AB31}" dt="2023-11-21T16:33:39.994" v="783" actId="1076"/>
          <ac:picMkLst>
            <pc:docMk/>
            <pc:sldMk cId="74427712" sldId="333"/>
            <ac:picMk id="7" creationId="{012C67BF-9C03-0F8E-31C2-191D8F1F5B66}"/>
          </ac:picMkLst>
        </pc:picChg>
      </pc:sldChg>
      <pc:sldChg chg="addSp modSp mod">
        <pc:chgData name="Molinatto  Sylvie" userId="b47ecacd-0cae-4bd0-b08e-49731b6dcb04" providerId="ADAL" clId="{2171945B-D86F-4252-AEBB-5EDE56B3AB31}" dt="2023-11-21T19:53:45.058" v="1338" actId="20577"/>
        <pc:sldMkLst>
          <pc:docMk/>
          <pc:sldMk cId="3776005285" sldId="334"/>
        </pc:sldMkLst>
        <pc:spChg chg="add mod">
          <ac:chgData name="Molinatto  Sylvie" userId="b47ecacd-0cae-4bd0-b08e-49731b6dcb04" providerId="ADAL" clId="{2171945B-D86F-4252-AEBB-5EDE56B3AB31}" dt="2023-11-21T17:02:53.497" v="929" actId="1037"/>
          <ac:spMkLst>
            <pc:docMk/>
            <pc:sldMk cId="3776005285" sldId="334"/>
            <ac:spMk id="3" creationId="{1139D47E-683F-976F-C65D-3766A20DC8D5}"/>
          </ac:spMkLst>
        </pc:spChg>
        <pc:spChg chg="mod">
          <ac:chgData name="Molinatto  Sylvie" userId="b47ecacd-0cae-4bd0-b08e-49731b6dcb04" providerId="ADAL" clId="{2171945B-D86F-4252-AEBB-5EDE56B3AB31}" dt="2023-11-21T19:53:45.058" v="1338" actId="20577"/>
          <ac:spMkLst>
            <pc:docMk/>
            <pc:sldMk cId="3776005285" sldId="334"/>
            <ac:spMk id="46" creationId="{00000000-0000-0000-0000-000000000000}"/>
          </ac:spMkLst>
        </pc:spChg>
        <pc:spChg chg="mod">
          <ac:chgData name="Molinatto  Sylvie" userId="b47ecacd-0cae-4bd0-b08e-49731b6dcb04" providerId="ADAL" clId="{2171945B-D86F-4252-AEBB-5EDE56B3AB31}" dt="2023-11-21T16:38:26.591" v="808" actId="1076"/>
          <ac:spMkLst>
            <pc:docMk/>
            <pc:sldMk cId="3776005285" sldId="334"/>
            <ac:spMk id="805" creationId="{00000000-0000-0000-0000-000000000000}"/>
          </ac:spMkLst>
        </pc:spChg>
        <pc:picChg chg="add mod">
          <ac:chgData name="Molinatto  Sylvie" userId="b47ecacd-0cae-4bd0-b08e-49731b6dcb04" providerId="ADAL" clId="{2171945B-D86F-4252-AEBB-5EDE56B3AB31}" dt="2023-11-21T17:02:53.497" v="929" actId="1037"/>
          <ac:picMkLst>
            <pc:docMk/>
            <pc:sldMk cId="3776005285" sldId="334"/>
            <ac:picMk id="2" creationId="{9885C35A-8E51-0CEA-2D49-21B8E0170458}"/>
          </ac:picMkLst>
        </pc:picChg>
      </pc:sldChg>
      <pc:sldChg chg="addSp modSp mod ord">
        <pc:chgData name="Molinatto  Sylvie" userId="b47ecacd-0cae-4bd0-b08e-49731b6dcb04" providerId="ADAL" clId="{2171945B-D86F-4252-AEBB-5EDE56B3AB31}" dt="2023-11-21T17:03:24.388" v="971" actId="1038"/>
        <pc:sldMkLst>
          <pc:docMk/>
          <pc:sldMk cId="2143440410" sldId="335"/>
        </pc:sldMkLst>
        <pc:spChg chg="add mod">
          <ac:chgData name="Molinatto  Sylvie" userId="b47ecacd-0cae-4bd0-b08e-49731b6dcb04" providerId="ADAL" clId="{2171945B-D86F-4252-AEBB-5EDE56B3AB31}" dt="2023-11-21T17:03:24.388" v="971" actId="1038"/>
          <ac:spMkLst>
            <pc:docMk/>
            <pc:sldMk cId="2143440410" sldId="335"/>
            <ac:spMk id="3" creationId="{D1D649A6-C46F-370B-0CBE-99B9C11627A2}"/>
          </ac:spMkLst>
        </pc:spChg>
        <pc:spChg chg="mod">
          <ac:chgData name="Molinatto  Sylvie" userId="b47ecacd-0cae-4bd0-b08e-49731b6dcb04" providerId="ADAL" clId="{2171945B-D86F-4252-AEBB-5EDE56B3AB31}" dt="2023-11-21T17:03:13.011" v="942" actId="1038"/>
          <ac:spMkLst>
            <pc:docMk/>
            <pc:sldMk cId="2143440410" sldId="335"/>
            <ac:spMk id="47" creationId="{00000000-0000-0000-0000-000000000000}"/>
          </ac:spMkLst>
        </pc:spChg>
        <pc:spChg chg="mod">
          <ac:chgData name="Molinatto  Sylvie" userId="b47ecacd-0cae-4bd0-b08e-49731b6dcb04" providerId="ADAL" clId="{2171945B-D86F-4252-AEBB-5EDE56B3AB31}" dt="2023-11-21T15:59:43.400" v="34" actId="1076"/>
          <ac:spMkLst>
            <pc:docMk/>
            <pc:sldMk cId="2143440410" sldId="335"/>
            <ac:spMk id="805" creationId="{00000000-0000-0000-0000-000000000000}"/>
          </ac:spMkLst>
        </pc:spChg>
        <pc:picChg chg="add mod">
          <ac:chgData name="Molinatto  Sylvie" userId="b47ecacd-0cae-4bd0-b08e-49731b6dcb04" providerId="ADAL" clId="{2171945B-D86F-4252-AEBB-5EDE56B3AB31}" dt="2023-11-21T17:03:24.388" v="971" actId="1038"/>
          <ac:picMkLst>
            <pc:docMk/>
            <pc:sldMk cId="2143440410" sldId="335"/>
            <ac:picMk id="2" creationId="{4F749F0C-AC52-6AE0-FC10-89DA74704E1F}"/>
          </ac:picMkLst>
        </pc:picChg>
      </pc:sldChg>
      <pc:sldChg chg="modSp mod">
        <pc:chgData name="Molinatto  Sylvie" userId="b47ecacd-0cae-4bd0-b08e-49731b6dcb04" providerId="ADAL" clId="{2171945B-D86F-4252-AEBB-5EDE56B3AB31}" dt="2023-11-21T19:56:37.497" v="1342" actId="1076"/>
        <pc:sldMkLst>
          <pc:docMk/>
          <pc:sldMk cId="855872548" sldId="336"/>
        </pc:sldMkLst>
        <pc:picChg chg="mod">
          <ac:chgData name="Molinatto  Sylvie" userId="b47ecacd-0cae-4bd0-b08e-49731b6dcb04" providerId="ADAL" clId="{2171945B-D86F-4252-AEBB-5EDE56B3AB31}" dt="2023-11-21T19:56:37.497" v="1342" actId="1076"/>
          <ac:picMkLst>
            <pc:docMk/>
            <pc:sldMk cId="855872548" sldId="336"/>
            <ac:picMk id="10" creationId="{FC251326-0A85-1AEF-4024-2F7C7DC3702C}"/>
          </ac:picMkLst>
        </pc:picChg>
      </pc:sldChg>
      <pc:sldChg chg="modSp mod">
        <pc:chgData name="Molinatto  Sylvie" userId="b47ecacd-0cae-4bd0-b08e-49731b6dcb04" providerId="ADAL" clId="{2171945B-D86F-4252-AEBB-5EDE56B3AB31}" dt="2023-11-21T17:12:39.250" v="1163" actId="255"/>
        <pc:sldMkLst>
          <pc:docMk/>
          <pc:sldMk cId="2695270240" sldId="337"/>
        </pc:sldMkLst>
        <pc:spChg chg="mod">
          <ac:chgData name="Molinatto  Sylvie" userId="b47ecacd-0cae-4bd0-b08e-49731b6dcb04" providerId="ADAL" clId="{2171945B-D86F-4252-AEBB-5EDE56B3AB31}" dt="2023-11-21T17:12:39.250" v="1163" actId="255"/>
          <ac:spMkLst>
            <pc:docMk/>
            <pc:sldMk cId="2695270240" sldId="337"/>
            <ac:spMk id="37" creationId="{00000000-0000-0000-0000-000000000000}"/>
          </ac:spMkLst>
        </pc:spChg>
      </pc:sldChg>
      <pc:sldChg chg="modSp mod ord">
        <pc:chgData name="Molinatto  Sylvie" userId="b47ecacd-0cae-4bd0-b08e-49731b6dcb04" providerId="ADAL" clId="{2171945B-D86F-4252-AEBB-5EDE56B3AB31}" dt="2023-11-21T17:05:35.861" v="1023" actId="1035"/>
        <pc:sldMkLst>
          <pc:docMk/>
          <pc:sldMk cId="0" sldId="341"/>
        </pc:sldMkLst>
        <pc:spChg chg="mod">
          <ac:chgData name="Molinatto  Sylvie" userId="b47ecacd-0cae-4bd0-b08e-49731b6dcb04" providerId="ADAL" clId="{2171945B-D86F-4252-AEBB-5EDE56B3AB31}" dt="2023-11-21T17:05:35.861" v="1023" actId="1035"/>
          <ac:spMkLst>
            <pc:docMk/>
            <pc:sldMk cId="0" sldId="341"/>
            <ac:spMk id="46" creationId="{00000000-0000-0000-0000-000000000000}"/>
          </ac:spMkLst>
        </pc:spChg>
        <pc:spChg chg="mod">
          <ac:chgData name="Molinatto  Sylvie" userId="b47ecacd-0cae-4bd0-b08e-49731b6dcb04" providerId="ADAL" clId="{2171945B-D86F-4252-AEBB-5EDE56B3AB31}" dt="2023-11-21T16:25:06.088" v="517" actId="20577"/>
          <ac:spMkLst>
            <pc:docMk/>
            <pc:sldMk cId="0" sldId="341"/>
            <ac:spMk id="815" creationId="{00000000-0000-0000-0000-000000000000}"/>
          </ac:spMkLst>
        </pc:spChg>
      </pc:sldChg>
    </pc:docChg>
  </pc:docChgLst>
  <pc:docChgLst>
    <pc:chgData name="Molinatto  Sylvie" userId="b47ecacd-0cae-4bd0-b08e-49731b6dcb04" providerId="ADAL" clId="{9F9D30C5-D7DA-44AD-9012-9793380BE91A}"/>
    <pc:docChg chg="undo redo custSel addSld delSld modSld sldOrd">
      <pc:chgData name="Molinatto  Sylvie" userId="b47ecacd-0cae-4bd0-b08e-49731b6dcb04" providerId="ADAL" clId="{9F9D30C5-D7DA-44AD-9012-9793380BE91A}" dt="2023-11-21T11:24:18.835" v="5856" actId="255"/>
      <pc:docMkLst>
        <pc:docMk/>
      </pc:docMkLst>
      <pc:sldChg chg="addSp modSp mod">
        <pc:chgData name="Molinatto  Sylvie" userId="b47ecacd-0cae-4bd0-b08e-49731b6dcb04" providerId="ADAL" clId="{9F9D30C5-D7DA-44AD-9012-9793380BE91A}" dt="2023-11-07T16:28:59.765" v="962" actId="1035"/>
        <pc:sldMkLst>
          <pc:docMk/>
          <pc:sldMk cId="0" sldId="256"/>
        </pc:sldMkLst>
        <pc:spChg chg="add mod">
          <ac:chgData name="Molinatto  Sylvie" userId="b47ecacd-0cae-4bd0-b08e-49731b6dcb04" providerId="ADAL" clId="{9F9D30C5-D7DA-44AD-9012-9793380BE91A}" dt="2023-11-07T16:22:51.190" v="765" actId="1076"/>
          <ac:spMkLst>
            <pc:docMk/>
            <pc:sldMk cId="0" sldId="256"/>
            <ac:spMk id="2" creationId="{A0F0A020-2651-CAEC-BC9D-18D09966C4B1}"/>
          </ac:spMkLst>
        </pc:spChg>
        <pc:spChg chg="add mod">
          <ac:chgData name="Molinatto  Sylvie" userId="b47ecacd-0cae-4bd0-b08e-49731b6dcb04" providerId="ADAL" clId="{9F9D30C5-D7DA-44AD-9012-9793380BE91A}" dt="2023-11-07T16:22:51.190" v="765" actId="1076"/>
          <ac:spMkLst>
            <pc:docMk/>
            <pc:sldMk cId="0" sldId="256"/>
            <ac:spMk id="4" creationId="{60CB50E8-D88F-4EB8-D319-1F0C6E5ED2B0}"/>
          </ac:spMkLst>
        </pc:spChg>
        <pc:spChg chg="add mod">
          <ac:chgData name="Molinatto  Sylvie" userId="b47ecacd-0cae-4bd0-b08e-49731b6dcb04" providerId="ADAL" clId="{9F9D30C5-D7DA-44AD-9012-9793380BE91A}" dt="2023-11-07T16:22:51.190" v="765" actId="1076"/>
          <ac:spMkLst>
            <pc:docMk/>
            <pc:sldMk cId="0" sldId="256"/>
            <ac:spMk id="5" creationId="{EAC90DEC-21E9-7CB0-592F-646C5A74F21F}"/>
          </ac:spMkLst>
        </pc:spChg>
        <pc:spChg chg="mod">
          <ac:chgData name="Molinatto  Sylvie" userId="b47ecacd-0cae-4bd0-b08e-49731b6dcb04" providerId="ADAL" clId="{9F9D30C5-D7DA-44AD-9012-9793380BE91A}" dt="2023-11-07T16:22:30.308" v="764" actId="1035"/>
          <ac:spMkLst>
            <pc:docMk/>
            <pc:sldMk cId="0" sldId="256"/>
            <ac:spMk id="35" creationId="{00000000-0000-0000-0000-000000000000}"/>
          </ac:spMkLst>
        </pc:spChg>
        <pc:spChg chg="mod">
          <ac:chgData name="Molinatto  Sylvie" userId="b47ecacd-0cae-4bd0-b08e-49731b6dcb04" providerId="ADAL" clId="{9F9D30C5-D7DA-44AD-9012-9793380BE91A}" dt="2023-11-07T15:57:53.731" v="110" actId="1036"/>
          <ac:spMkLst>
            <pc:docMk/>
            <pc:sldMk cId="0" sldId="256"/>
            <ac:spMk id="75" creationId="{00000000-0000-0000-0000-000000000000}"/>
          </ac:spMkLst>
        </pc:spChg>
        <pc:grpChg chg="mod">
          <ac:chgData name="Molinatto  Sylvie" userId="b47ecacd-0cae-4bd0-b08e-49731b6dcb04" providerId="ADAL" clId="{9F9D30C5-D7DA-44AD-9012-9793380BE91A}" dt="2023-11-07T15:57:53.731" v="110" actId="1036"/>
          <ac:grpSpMkLst>
            <pc:docMk/>
            <pc:sldMk cId="0" sldId="256"/>
            <ac:grpSpMk id="46" creationId="{00000000-0000-0000-0000-000000000000}"/>
          </ac:grpSpMkLst>
        </pc:grpChg>
        <pc:grpChg chg="mod">
          <ac:chgData name="Molinatto  Sylvie" userId="b47ecacd-0cae-4bd0-b08e-49731b6dcb04" providerId="ADAL" clId="{9F9D30C5-D7DA-44AD-9012-9793380BE91A}" dt="2023-11-07T16:19:23.392" v="596" actId="1036"/>
          <ac:grpSpMkLst>
            <pc:docMk/>
            <pc:sldMk cId="0" sldId="256"/>
            <ac:grpSpMk id="57" creationId="{00000000-0000-0000-0000-000000000000}"/>
          </ac:grpSpMkLst>
        </pc:grpChg>
        <pc:grpChg chg="mod">
          <ac:chgData name="Molinatto  Sylvie" userId="b47ecacd-0cae-4bd0-b08e-49731b6dcb04" providerId="ADAL" clId="{9F9D30C5-D7DA-44AD-9012-9793380BE91A}" dt="2023-11-07T15:57:37.165" v="101" actId="1076"/>
          <ac:grpSpMkLst>
            <pc:docMk/>
            <pc:sldMk cId="0" sldId="256"/>
            <ac:grpSpMk id="76" creationId="{00000000-0000-0000-0000-000000000000}"/>
          </ac:grpSpMkLst>
        </pc:grpChg>
        <pc:picChg chg="mod">
          <ac:chgData name="Molinatto  Sylvie" userId="b47ecacd-0cae-4bd0-b08e-49731b6dcb04" providerId="ADAL" clId="{9F9D30C5-D7DA-44AD-9012-9793380BE91A}" dt="2023-11-07T16:28:59.765" v="962" actId="1035"/>
          <ac:picMkLst>
            <pc:docMk/>
            <pc:sldMk cId="0" sldId="256"/>
            <ac:picMk id="3" creationId="{3E1A5036-9719-C728-6DFF-ADB58BD78C68}"/>
          </ac:picMkLst>
        </pc:picChg>
      </pc:sldChg>
      <pc:sldChg chg="ord">
        <pc:chgData name="Molinatto  Sylvie" userId="b47ecacd-0cae-4bd0-b08e-49731b6dcb04" providerId="ADAL" clId="{9F9D30C5-D7DA-44AD-9012-9793380BE91A}" dt="2023-11-07T16:12:42.722" v="247"/>
        <pc:sldMkLst>
          <pc:docMk/>
          <pc:sldMk cId="0" sldId="257"/>
        </pc:sldMkLst>
      </pc:sldChg>
      <pc:sldChg chg="addSp delSp modSp add mod">
        <pc:chgData name="Molinatto  Sylvie" userId="b47ecacd-0cae-4bd0-b08e-49731b6dcb04" providerId="ADAL" clId="{9F9D30C5-D7DA-44AD-9012-9793380BE91A}" dt="2023-11-18T15:50:09.842" v="4385" actId="14100"/>
        <pc:sldMkLst>
          <pc:docMk/>
          <pc:sldMk cId="0" sldId="262"/>
        </pc:sldMkLst>
        <pc:spChg chg="add mod">
          <ac:chgData name="Molinatto  Sylvie" userId="b47ecacd-0cae-4bd0-b08e-49731b6dcb04" providerId="ADAL" clId="{9F9D30C5-D7DA-44AD-9012-9793380BE91A}" dt="2023-11-18T15:40:37.153" v="4281" actId="1076"/>
          <ac:spMkLst>
            <pc:docMk/>
            <pc:sldMk cId="0" sldId="262"/>
            <ac:spMk id="6" creationId="{9E5C5BD9-F07B-EC72-B421-BDB1923BD04D}"/>
          </ac:spMkLst>
        </pc:spChg>
        <pc:spChg chg="add mod">
          <ac:chgData name="Molinatto  Sylvie" userId="b47ecacd-0cae-4bd0-b08e-49731b6dcb04" providerId="ADAL" clId="{9F9D30C5-D7DA-44AD-9012-9793380BE91A}" dt="2023-11-18T15:50:09.842" v="4385" actId="14100"/>
          <ac:spMkLst>
            <pc:docMk/>
            <pc:sldMk cId="0" sldId="262"/>
            <ac:spMk id="11" creationId="{E6A9B933-08E0-8194-F755-35CA4F33C526}"/>
          </ac:spMkLst>
        </pc:spChg>
        <pc:spChg chg="mod">
          <ac:chgData name="Molinatto  Sylvie" userId="b47ecacd-0cae-4bd0-b08e-49731b6dcb04" providerId="ADAL" clId="{9F9D30C5-D7DA-44AD-9012-9793380BE91A}" dt="2023-11-14T18:40:58.726" v="3016" actId="1076"/>
          <ac:spMkLst>
            <pc:docMk/>
            <pc:sldMk cId="0" sldId="262"/>
            <ac:spMk id="328" creationId="{00000000-0000-0000-0000-000000000000}"/>
          </ac:spMkLst>
        </pc:spChg>
        <pc:spChg chg="mod">
          <ac:chgData name="Molinatto  Sylvie" userId="b47ecacd-0cae-4bd0-b08e-49731b6dcb04" providerId="ADAL" clId="{9F9D30C5-D7DA-44AD-9012-9793380BE91A}" dt="2023-11-14T18:15:21.617" v="2632" actId="1076"/>
          <ac:spMkLst>
            <pc:docMk/>
            <pc:sldMk cId="0" sldId="262"/>
            <ac:spMk id="365" creationId="{00000000-0000-0000-0000-000000000000}"/>
          </ac:spMkLst>
        </pc:spChg>
        <pc:spChg chg="del">
          <ac:chgData name="Molinatto  Sylvie" userId="b47ecacd-0cae-4bd0-b08e-49731b6dcb04" providerId="ADAL" clId="{9F9D30C5-D7DA-44AD-9012-9793380BE91A}" dt="2023-11-14T18:03:50.530" v="2329" actId="478"/>
          <ac:spMkLst>
            <pc:docMk/>
            <pc:sldMk cId="0" sldId="262"/>
            <ac:spMk id="366" creationId="{00000000-0000-0000-0000-000000000000}"/>
          </ac:spMkLst>
        </pc:spChg>
        <pc:spChg chg="del mod">
          <ac:chgData name="Molinatto  Sylvie" userId="b47ecacd-0cae-4bd0-b08e-49731b6dcb04" providerId="ADAL" clId="{9F9D30C5-D7DA-44AD-9012-9793380BE91A}" dt="2023-11-14T18:12:18.225" v="2456"/>
          <ac:spMkLst>
            <pc:docMk/>
            <pc:sldMk cId="0" sldId="262"/>
            <ac:spMk id="367" creationId="{00000000-0000-0000-0000-000000000000}"/>
          </ac:spMkLst>
        </pc:spChg>
        <pc:spChg chg="del mod">
          <ac:chgData name="Molinatto  Sylvie" userId="b47ecacd-0cae-4bd0-b08e-49731b6dcb04" providerId="ADAL" clId="{9F9D30C5-D7DA-44AD-9012-9793380BE91A}" dt="2023-11-14T18:13:20.006" v="2562" actId="478"/>
          <ac:spMkLst>
            <pc:docMk/>
            <pc:sldMk cId="0" sldId="262"/>
            <ac:spMk id="368" creationId="{00000000-0000-0000-0000-000000000000}"/>
          </ac:spMkLst>
        </pc:spChg>
        <pc:spChg chg="del mod">
          <ac:chgData name="Molinatto  Sylvie" userId="b47ecacd-0cae-4bd0-b08e-49731b6dcb04" providerId="ADAL" clId="{9F9D30C5-D7DA-44AD-9012-9793380BE91A}" dt="2023-11-14T18:03:56.175" v="2331" actId="478"/>
          <ac:spMkLst>
            <pc:docMk/>
            <pc:sldMk cId="0" sldId="262"/>
            <ac:spMk id="370" creationId="{00000000-0000-0000-0000-000000000000}"/>
          </ac:spMkLst>
        </pc:spChg>
        <pc:spChg chg="del mod topLvl">
          <ac:chgData name="Molinatto  Sylvie" userId="b47ecacd-0cae-4bd0-b08e-49731b6dcb04" providerId="ADAL" clId="{9F9D30C5-D7DA-44AD-9012-9793380BE91A}" dt="2023-11-14T18:12:18.220" v="2454" actId="478"/>
          <ac:spMkLst>
            <pc:docMk/>
            <pc:sldMk cId="0" sldId="262"/>
            <ac:spMk id="371" creationId="{00000000-0000-0000-0000-000000000000}"/>
          </ac:spMkLst>
        </pc:spChg>
        <pc:spChg chg="del mod topLvl">
          <ac:chgData name="Molinatto  Sylvie" userId="b47ecacd-0cae-4bd0-b08e-49731b6dcb04" providerId="ADAL" clId="{9F9D30C5-D7DA-44AD-9012-9793380BE91A}" dt="2023-11-14T18:12:30.703" v="2466" actId="478"/>
          <ac:spMkLst>
            <pc:docMk/>
            <pc:sldMk cId="0" sldId="262"/>
            <ac:spMk id="372" creationId="{00000000-0000-0000-0000-000000000000}"/>
          </ac:spMkLst>
        </pc:spChg>
        <pc:spChg chg="del">
          <ac:chgData name="Molinatto  Sylvie" userId="b47ecacd-0cae-4bd0-b08e-49731b6dcb04" providerId="ADAL" clId="{9F9D30C5-D7DA-44AD-9012-9793380BE91A}" dt="2023-11-14T18:03:57.552" v="2332" actId="478"/>
          <ac:spMkLst>
            <pc:docMk/>
            <pc:sldMk cId="0" sldId="262"/>
            <ac:spMk id="373" creationId="{00000000-0000-0000-0000-000000000000}"/>
          </ac:spMkLst>
        </pc:spChg>
        <pc:spChg chg="del mod">
          <ac:chgData name="Molinatto  Sylvie" userId="b47ecacd-0cae-4bd0-b08e-49731b6dcb04" providerId="ADAL" clId="{9F9D30C5-D7DA-44AD-9012-9793380BE91A}" dt="2023-11-14T18:12:24.679" v="2464" actId="478"/>
          <ac:spMkLst>
            <pc:docMk/>
            <pc:sldMk cId="0" sldId="262"/>
            <ac:spMk id="374" creationId="{00000000-0000-0000-0000-000000000000}"/>
          </ac:spMkLst>
        </pc:spChg>
        <pc:spChg chg="del mod">
          <ac:chgData name="Molinatto  Sylvie" userId="b47ecacd-0cae-4bd0-b08e-49731b6dcb04" providerId="ADAL" clId="{9F9D30C5-D7DA-44AD-9012-9793380BE91A}" dt="2023-11-14T18:12:27.156" v="2465" actId="478"/>
          <ac:spMkLst>
            <pc:docMk/>
            <pc:sldMk cId="0" sldId="262"/>
            <ac:spMk id="375" creationId="{00000000-0000-0000-0000-000000000000}"/>
          </ac:spMkLst>
        </pc:spChg>
        <pc:grpChg chg="del">
          <ac:chgData name="Molinatto  Sylvie" userId="b47ecacd-0cae-4bd0-b08e-49731b6dcb04" providerId="ADAL" clId="{9F9D30C5-D7DA-44AD-9012-9793380BE91A}" dt="2023-11-14T18:12:18.220" v="2454" actId="478"/>
          <ac:grpSpMkLst>
            <pc:docMk/>
            <pc:sldMk cId="0" sldId="262"/>
            <ac:grpSpMk id="369" creationId="{00000000-0000-0000-0000-000000000000}"/>
          </ac:grpSpMkLst>
        </pc:grpChg>
        <pc:picChg chg="add del mod">
          <ac:chgData name="Molinatto  Sylvie" userId="b47ecacd-0cae-4bd0-b08e-49731b6dcb04" providerId="ADAL" clId="{9F9D30C5-D7DA-44AD-9012-9793380BE91A}" dt="2023-11-14T18:12:44.979" v="2468" actId="478"/>
          <ac:picMkLst>
            <pc:docMk/>
            <pc:sldMk cId="0" sldId="262"/>
            <ac:picMk id="3" creationId="{09AA641E-76E6-C0C3-3741-635D179DBE13}"/>
          </ac:picMkLst>
        </pc:picChg>
        <pc:picChg chg="add del mod">
          <ac:chgData name="Molinatto  Sylvie" userId="b47ecacd-0cae-4bd0-b08e-49731b6dcb04" providerId="ADAL" clId="{9F9D30C5-D7DA-44AD-9012-9793380BE91A}" dt="2023-11-14T18:12:47.032" v="2469" actId="478"/>
          <ac:picMkLst>
            <pc:docMk/>
            <pc:sldMk cId="0" sldId="262"/>
            <ac:picMk id="5" creationId="{15CCB0B2-FF5D-16D7-ED80-60516937FAD6}"/>
          </ac:picMkLst>
        </pc:picChg>
        <pc:picChg chg="add del mod">
          <ac:chgData name="Molinatto  Sylvie" userId="b47ecacd-0cae-4bd0-b08e-49731b6dcb04" providerId="ADAL" clId="{9F9D30C5-D7DA-44AD-9012-9793380BE91A}" dt="2023-11-14T18:30:08.934" v="2890" actId="478"/>
          <ac:picMkLst>
            <pc:docMk/>
            <pc:sldMk cId="0" sldId="262"/>
            <ac:picMk id="8" creationId="{1F8742C7-2B5B-5D64-479E-29D8D0B601A0}"/>
          </ac:picMkLst>
        </pc:picChg>
        <pc:picChg chg="add mod">
          <ac:chgData name="Molinatto  Sylvie" userId="b47ecacd-0cae-4bd0-b08e-49731b6dcb04" providerId="ADAL" clId="{9F9D30C5-D7DA-44AD-9012-9793380BE91A}" dt="2023-11-18T15:50:04.328" v="4384" actId="1076"/>
          <ac:picMkLst>
            <pc:docMk/>
            <pc:sldMk cId="0" sldId="262"/>
            <ac:picMk id="10" creationId="{C697241D-D1EF-4E1C-0A2F-E65B506BA4B8}"/>
          </ac:picMkLst>
        </pc:picChg>
      </pc:sldChg>
      <pc:sldChg chg="del">
        <pc:chgData name="Molinatto  Sylvie" userId="b47ecacd-0cae-4bd0-b08e-49731b6dcb04" providerId="ADAL" clId="{9F9D30C5-D7DA-44AD-9012-9793380BE91A}" dt="2023-11-07T16:27:51.032" v="914" actId="47"/>
        <pc:sldMkLst>
          <pc:docMk/>
          <pc:sldMk cId="0" sldId="265"/>
        </pc:sldMkLst>
      </pc:sldChg>
      <pc:sldChg chg="addSp delSp modSp add del mod">
        <pc:chgData name="Molinatto  Sylvie" userId="b47ecacd-0cae-4bd0-b08e-49731b6dcb04" providerId="ADAL" clId="{9F9D30C5-D7DA-44AD-9012-9793380BE91A}" dt="2023-11-21T10:11:30.908" v="4845" actId="1076"/>
        <pc:sldMkLst>
          <pc:docMk/>
          <pc:sldMk cId="0" sldId="271"/>
        </pc:sldMkLst>
        <pc:spChg chg="add del mod">
          <ac:chgData name="Molinatto  Sylvie" userId="b47ecacd-0cae-4bd0-b08e-49731b6dcb04" providerId="ADAL" clId="{9F9D30C5-D7DA-44AD-9012-9793380BE91A}" dt="2023-11-21T09:57:01.734" v="4774" actId="478"/>
          <ac:spMkLst>
            <pc:docMk/>
            <pc:sldMk cId="0" sldId="271"/>
            <ac:spMk id="2" creationId="{51D7F5C9-B44C-62A4-8740-160DB030C28C}"/>
          </ac:spMkLst>
        </pc:spChg>
        <pc:spChg chg="add mod">
          <ac:chgData name="Molinatto  Sylvie" userId="b47ecacd-0cae-4bd0-b08e-49731b6dcb04" providerId="ADAL" clId="{9F9D30C5-D7DA-44AD-9012-9793380BE91A}" dt="2023-11-21T10:11:30.908" v="4845" actId="1076"/>
          <ac:spMkLst>
            <pc:docMk/>
            <pc:sldMk cId="0" sldId="271"/>
            <ac:spMk id="3" creationId="{AB8E3726-7F9D-2FE0-2138-D4140E047D7B}"/>
          </ac:spMkLst>
        </pc:spChg>
        <pc:spChg chg="add del">
          <ac:chgData name="Molinatto  Sylvie" userId="b47ecacd-0cae-4bd0-b08e-49731b6dcb04" providerId="ADAL" clId="{9F9D30C5-D7DA-44AD-9012-9793380BE91A}" dt="2023-11-21T09:01:20.505" v="4616" actId="478"/>
          <ac:spMkLst>
            <pc:docMk/>
            <pc:sldMk cId="0" sldId="271"/>
            <ac:spMk id="746" creationId="{00000000-0000-0000-0000-000000000000}"/>
          </ac:spMkLst>
        </pc:spChg>
        <pc:spChg chg="mod">
          <ac:chgData name="Molinatto  Sylvie" userId="b47ecacd-0cae-4bd0-b08e-49731b6dcb04" providerId="ADAL" clId="{9F9D30C5-D7DA-44AD-9012-9793380BE91A}" dt="2023-11-21T09:01:17.141" v="4614" actId="6549"/>
          <ac:spMkLst>
            <pc:docMk/>
            <pc:sldMk cId="0" sldId="271"/>
            <ac:spMk id="767" creationId="{00000000-0000-0000-0000-000000000000}"/>
          </ac:spMkLst>
        </pc:spChg>
        <pc:spChg chg="del">
          <ac:chgData name="Molinatto  Sylvie" userId="b47ecacd-0cae-4bd0-b08e-49731b6dcb04" providerId="ADAL" clId="{9F9D30C5-D7DA-44AD-9012-9793380BE91A}" dt="2023-11-21T09:01:18.703" v="4615" actId="478"/>
          <ac:spMkLst>
            <pc:docMk/>
            <pc:sldMk cId="0" sldId="271"/>
            <ac:spMk id="769" creationId="{00000000-0000-0000-0000-000000000000}"/>
          </ac:spMkLst>
        </pc:spChg>
        <pc:spChg chg="mod">
          <ac:chgData name="Molinatto  Sylvie" userId="b47ecacd-0cae-4bd0-b08e-49731b6dcb04" providerId="ADAL" clId="{9F9D30C5-D7DA-44AD-9012-9793380BE91A}" dt="2023-11-21T10:11:26.606" v="4844" actId="1076"/>
          <ac:spMkLst>
            <pc:docMk/>
            <pc:sldMk cId="0" sldId="271"/>
            <ac:spMk id="776" creationId="{00000000-0000-0000-0000-000000000000}"/>
          </ac:spMkLst>
        </pc:spChg>
        <pc:spChg chg="add del mod">
          <ac:chgData name="Molinatto  Sylvie" userId="b47ecacd-0cae-4bd0-b08e-49731b6dcb04" providerId="ADAL" clId="{9F9D30C5-D7DA-44AD-9012-9793380BE91A}" dt="2023-11-21T09:54:58.854" v="4730" actId="478"/>
          <ac:spMkLst>
            <pc:docMk/>
            <pc:sldMk cId="0" sldId="271"/>
            <ac:spMk id="794" creationId="{00000000-0000-0000-0000-000000000000}"/>
          </ac:spMkLst>
        </pc:spChg>
        <pc:spChg chg="del mod">
          <ac:chgData name="Molinatto  Sylvie" userId="b47ecacd-0cae-4bd0-b08e-49731b6dcb04" providerId="ADAL" clId="{9F9D30C5-D7DA-44AD-9012-9793380BE91A}" dt="2023-11-21T09:02:20.946" v="4651"/>
          <ac:spMkLst>
            <pc:docMk/>
            <pc:sldMk cId="0" sldId="271"/>
            <ac:spMk id="795" creationId="{00000000-0000-0000-0000-000000000000}"/>
          </ac:spMkLst>
        </pc:spChg>
        <pc:spChg chg="add del">
          <ac:chgData name="Molinatto  Sylvie" userId="b47ecacd-0cae-4bd0-b08e-49731b6dcb04" providerId="ADAL" clId="{9F9D30C5-D7DA-44AD-9012-9793380BE91A}" dt="2023-11-21T09:53:05.975" v="4684" actId="478"/>
          <ac:spMkLst>
            <pc:docMk/>
            <pc:sldMk cId="0" sldId="271"/>
            <ac:spMk id="796" creationId="{00000000-0000-0000-0000-000000000000}"/>
          </ac:spMkLst>
        </pc:spChg>
        <pc:spChg chg="add del">
          <ac:chgData name="Molinatto  Sylvie" userId="b47ecacd-0cae-4bd0-b08e-49731b6dcb04" providerId="ADAL" clId="{9F9D30C5-D7DA-44AD-9012-9793380BE91A}" dt="2023-11-21T09:53:10.171" v="4685" actId="478"/>
          <ac:spMkLst>
            <pc:docMk/>
            <pc:sldMk cId="0" sldId="271"/>
            <ac:spMk id="797" creationId="{00000000-0000-0000-0000-000000000000}"/>
          </ac:spMkLst>
        </pc:spChg>
        <pc:grpChg chg="add del">
          <ac:chgData name="Molinatto  Sylvie" userId="b47ecacd-0cae-4bd0-b08e-49731b6dcb04" providerId="ADAL" clId="{9F9D30C5-D7DA-44AD-9012-9793380BE91A}" dt="2023-11-21T09:01:12.010" v="4612" actId="478"/>
          <ac:grpSpMkLst>
            <pc:docMk/>
            <pc:sldMk cId="0" sldId="271"/>
            <ac:grpSpMk id="748" creationId="{00000000-0000-0000-0000-000000000000}"/>
          </ac:grpSpMkLst>
        </pc:grpChg>
        <pc:grpChg chg="add del">
          <ac:chgData name="Molinatto  Sylvie" userId="b47ecacd-0cae-4bd0-b08e-49731b6dcb04" providerId="ADAL" clId="{9F9D30C5-D7DA-44AD-9012-9793380BE91A}" dt="2023-11-21T09:01:13.886" v="4613" actId="478"/>
          <ac:grpSpMkLst>
            <pc:docMk/>
            <pc:sldMk cId="0" sldId="271"/>
            <ac:grpSpMk id="758" creationId="{00000000-0000-0000-0000-000000000000}"/>
          </ac:grpSpMkLst>
        </pc:grpChg>
        <pc:grpChg chg="add del">
          <ac:chgData name="Molinatto  Sylvie" userId="b47ecacd-0cae-4bd0-b08e-49731b6dcb04" providerId="ADAL" clId="{9F9D30C5-D7DA-44AD-9012-9793380BE91A}" dt="2023-11-21T09:01:21.252" v="4617" actId="478"/>
          <ac:grpSpMkLst>
            <pc:docMk/>
            <pc:sldMk cId="0" sldId="271"/>
            <ac:grpSpMk id="766" creationId="{00000000-0000-0000-0000-000000000000}"/>
          </ac:grpSpMkLst>
        </pc:grpChg>
        <pc:grpChg chg="del">
          <ac:chgData name="Molinatto  Sylvie" userId="b47ecacd-0cae-4bd0-b08e-49731b6dcb04" providerId="ADAL" clId="{9F9D30C5-D7DA-44AD-9012-9793380BE91A}" dt="2023-11-21T09:01:18.703" v="4615" actId="478"/>
          <ac:grpSpMkLst>
            <pc:docMk/>
            <pc:sldMk cId="0" sldId="271"/>
            <ac:grpSpMk id="768" creationId="{00000000-0000-0000-0000-000000000000}"/>
          </ac:grpSpMkLst>
        </pc:grpChg>
        <pc:grpChg chg="add del">
          <ac:chgData name="Molinatto  Sylvie" userId="b47ecacd-0cae-4bd0-b08e-49731b6dcb04" providerId="ADAL" clId="{9F9D30C5-D7DA-44AD-9012-9793380BE91A}" dt="2023-11-21T09:01:23.282" v="4618" actId="478"/>
          <ac:grpSpMkLst>
            <pc:docMk/>
            <pc:sldMk cId="0" sldId="271"/>
            <ac:grpSpMk id="771" creationId="{00000000-0000-0000-0000-000000000000}"/>
          </ac:grpSpMkLst>
        </pc:grpChg>
      </pc:sldChg>
      <pc:sldChg chg="delSp modSp mod">
        <pc:chgData name="Molinatto  Sylvie" userId="b47ecacd-0cae-4bd0-b08e-49731b6dcb04" providerId="ADAL" clId="{9F9D30C5-D7DA-44AD-9012-9793380BE91A}" dt="2023-11-21T11:04:53.376" v="5415" actId="20577"/>
        <pc:sldMkLst>
          <pc:docMk/>
          <pc:sldMk cId="0" sldId="272"/>
        </pc:sldMkLst>
        <pc:spChg chg="del">
          <ac:chgData name="Molinatto  Sylvie" userId="b47ecacd-0cae-4bd0-b08e-49731b6dcb04" providerId="ADAL" clId="{9F9D30C5-D7DA-44AD-9012-9793380BE91A}" dt="2023-11-21T11:02:06.349" v="5339" actId="478"/>
          <ac:spMkLst>
            <pc:docMk/>
            <pc:sldMk cId="0" sldId="272"/>
            <ac:spMk id="806" creationId="{00000000-0000-0000-0000-000000000000}"/>
          </ac:spMkLst>
        </pc:spChg>
        <pc:spChg chg="del">
          <ac:chgData name="Molinatto  Sylvie" userId="b47ecacd-0cae-4bd0-b08e-49731b6dcb04" providerId="ADAL" clId="{9F9D30C5-D7DA-44AD-9012-9793380BE91A}" dt="2023-11-21T11:02:15.770" v="5343" actId="478"/>
          <ac:spMkLst>
            <pc:docMk/>
            <pc:sldMk cId="0" sldId="272"/>
            <ac:spMk id="807" creationId="{00000000-0000-0000-0000-000000000000}"/>
          </ac:spMkLst>
        </pc:spChg>
        <pc:spChg chg="del">
          <ac:chgData name="Molinatto  Sylvie" userId="b47ecacd-0cae-4bd0-b08e-49731b6dcb04" providerId="ADAL" clId="{9F9D30C5-D7DA-44AD-9012-9793380BE91A}" dt="2023-11-21T11:02:21" v="5344" actId="478"/>
          <ac:spMkLst>
            <pc:docMk/>
            <pc:sldMk cId="0" sldId="272"/>
            <ac:spMk id="808" creationId="{00000000-0000-0000-0000-000000000000}"/>
          </ac:spMkLst>
        </pc:spChg>
        <pc:spChg chg="del">
          <ac:chgData name="Molinatto  Sylvie" userId="b47ecacd-0cae-4bd0-b08e-49731b6dcb04" providerId="ADAL" clId="{9F9D30C5-D7DA-44AD-9012-9793380BE91A}" dt="2023-11-21T11:02:15.770" v="5343" actId="478"/>
          <ac:spMkLst>
            <pc:docMk/>
            <pc:sldMk cId="0" sldId="272"/>
            <ac:spMk id="809" creationId="{00000000-0000-0000-0000-000000000000}"/>
          </ac:spMkLst>
        </pc:spChg>
        <pc:spChg chg="del">
          <ac:chgData name="Molinatto  Sylvie" userId="b47ecacd-0cae-4bd0-b08e-49731b6dcb04" providerId="ADAL" clId="{9F9D30C5-D7DA-44AD-9012-9793380BE91A}" dt="2023-11-21T11:02:21" v="5344" actId="478"/>
          <ac:spMkLst>
            <pc:docMk/>
            <pc:sldMk cId="0" sldId="272"/>
            <ac:spMk id="810" creationId="{00000000-0000-0000-0000-000000000000}"/>
          </ac:spMkLst>
        </pc:spChg>
        <pc:spChg chg="del">
          <ac:chgData name="Molinatto  Sylvie" userId="b47ecacd-0cae-4bd0-b08e-49731b6dcb04" providerId="ADAL" clId="{9F9D30C5-D7DA-44AD-9012-9793380BE91A}" dt="2023-11-21T11:02:15.770" v="5343" actId="478"/>
          <ac:spMkLst>
            <pc:docMk/>
            <pc:sldMk cId="0" sldId="272"/>
            <ac:spMk id="811" creationId="{00000000-0000-0000-0000-000000000000}"/>
          </ac:spMkLst>
        </pc:spChg>
        <pc:spChg chg="del">
          <ac:chgData name="Molinatto  Sylvie" userId="b47ecacd-0cae-4bd0-b08e-49731b6dcb04" providerId="ADAL" clId="{9F9D30C5-D7DA-44AD-9012-9793380BE91A}" dt="2023-11-21T11:02:21" v="5344" actId="478"/>
          <ac:spMkLst>
            <pc:docMk/>
            <pc:sldMk cId="0" sldId="272"/>
            <ac:spMk id="812" creationId="{00000000-0000-0000-0000-000000000000}"/>
          </ac:spMkLst>
        </pc:spChg>
        <pc:spChg chg="del">
          <ac:chgData name="Molinatto  Sylvie" userId="b47ecacd-0cae-4bd0-b08e-49731b6dcb04" providerId="ADAL" clId="{9F9D30C5-D7DA-44AD-9012-9793380BE91A}" dt="2023-11-21T11:02:15.770" v="5343" actId="478"/>
          <ac:spMkLst>
            <pc:docMk/>
            <pc:sldMk cId="0" sldId="272"/>
            <ac:spMk id="813" creationId="{00000000-0000-0000-0000-000000000000}"/>
          </ac:spMkLst>
        </pc:spChg>
        <pc:spChg chg="del">
          <ac:chgData name="Molinatto  Sylvie" userId="b47ecacd-0cae-4bd0-b08e-49731b6dcb04" providerId="ADAL" clId="{9F9D30C5-D7DA-44AD-9012-9793380BE91A}" dt="2023-11-21T11:02:21" v="5344" actId="478"/>
          <ac:spMkLst>
            <pc:docMk/>
            <pc:sldMk cId="0" sldId="272"/>
            <ac:spMk id="814" creationId="{00000000-0000-0000-0000-000000000000}"/>
          </ac:spMkLst>
        </pc:spChg>
        <pc:spChg chg="mod">
          <ac:chgData name="Molinatto  Sylvie" userId="b47ecacd-0cae-4bd0-b08e-49731b6dcb04" providerId="ADAL" clId="{9F9D30C5-D7DA-44AD-9012-9793380BE91A}" dt="2023-11-21T11:04:53.376" v="5415" actId="20577"/>
          <ac:spMkLst>
            <pc:docMk/>
            <pc:sldMk cId="0" sldId="272"/>
            <ac:spMk id="815" creationId="{00000000-0000-0000-0000-000000000000}"/>
          </ac:spMkLst>
        </pc:spChg>
        <pc:spChg chg="del mod">
          <ac:chgData name="Molinatto  Sylvie" userId="b47ecacd-0cae-4bd0-b08e-49731b6dcb04" providerId="ADAL" clId="{9F9D30C5-D7DA-44AD-9012-9793380BE91A}" dt="2023-11-21T11:02:06.351" v="5341"/>
          <ac:spMkLst>
            <pc:docMk/>
            <pc:sldMk cId="0" sldId="272"/>
            <ac:spMk id="816" creationId="{00000000-0000-0000-0000-000000000000}"/>
          </ac:spMkLst>
        </pc:spChg>
        <pc:picChg chg="del">
          <ac:chgData name="Molinatto  Sylvie" userId="b47ecacd-0cae-4bd0-b08e-49731b6dcb04" providerId="ADAL" clId="{9F9D30C5-D7DA-44AD-9012-9793380BE91A}" dt="2023-11-21T11:02:08.758" v="5342" actId="478"/>
          <ac:picMkLst>
            <pc:docMk/>
            <pc:sldMk cId="0" sldId="272"/>
            <ac:picMk id="859" creationId="{00000000-0000-0000-0000-000000000000}"/>
          </ac:picMkLst>
        </pc:picChg>
      </pc:sldChg>
      <pc:sldChg chg="del ord">
        <pc:chgData name="Molinatto  Sylvie" userId="b47ecacd-0cae-4bd0-b08e-49731b6dcb04" providerId="ADAL" clId="{9F9D30C5-D7DA-44AD-9012-9793380BE91A}" dt="2023-11-07T16:27:41.647" v="896" actId="47"/>
        <pc:sldMkLst>
          <pc:docMk/>
          <pc:sldMk cId="3864833583" sldId="280"/>
        </pc:sldMkLst>
      </pc:sldChg>
      <pc:sldChg chg="del">
        <pc:chgData name="Molinatto  Sylvie" userId="b47ecacd-0cae-4bd0-b08e-49731b6dcb04" providerId="ADAL" clId="{9F9D30C5-D7DA-44AD-9012-9793380BE91A}" dt="2023-11-07T16:27:45.111" v="899" actId="47"/>
        <pc:sldMkLst>
          <pc:docMk/>
          <pc:sldMk cId="3251416235" sldId="283"/>
        </pc:sldMkLst>
      </pc:sldChg>
      <pc:sldChg chg="del">
        <pc:chgData name="Molinatto  Sylvie" userId="b47ecacd-0cae-4bd0-b08e-49731b6dcb04" providerId="ADAL" clId="{9F9D30C5-D7DA-44AD-9012-9793380BE91A}" dt="2023-11-07T16:27:45.561" v="900" actId="47"/>
        <pc:sldMkLst>
          <pc:docMk/>
          <pc:sldMk cId="4057882634" sldId="284"/>
        </pc:sldMkLst>
      </pc:sldChg>
      <pc:sldChg chg="del">
        <pc:chgData name="Molinatto  Sylvie" userId="b47ecacd-0cae-4bd0-b08e-49731b6dcb04" providerId="ADAL" clId="{9F9D30C5-D7DA-44AD-9012-9793380BE91A}" dt="2023-11-07T16:27:45.983" v="901" actId="47"/>
        <pc:sldMkLst>
          <pc:docMk/>
          <pc:sldMk cId="4067952098" sldId="285"/>
        </pc:sldMkLst>
      </pc:sldChg>
      <pc:sldChg chg="del">
        <pc:chgData name="Molinatto  Sylvie" userId="b47ecacd-0cae-4bd0-b08e-49731b6dcb04" providerId="ADAL" clId="{9F9D30C5-D7DA-44AD-9012-9793380BE91A}" dt="2023-11-07T16:27:46.833" v="903" actId="47"/>
        <pc:sldMkLst>
          <pc:docMk/>
          <pc:sldMk cId="523902943" sldId="286"/>
        </pc:sldMkLst>
      </pc:sldChg>
      <pc:sldChg chg="del">
        <pc:chgData name="Molinatto  Sylvie" userId="b47ecacd-0cae-4bd0-b08e-49731b6dcb04" providerId="ADAL" clId="{9F9D30C5-D7DA-44AD-9012-9793380BE91A}" dt="2023-11-07T16:27:47.677" v="905" actId="47"/>
        <pc:sldMkLst>
          <pc:docMk/>
          <pc:sldMk cId="3443706992" sldId="287"/>
        </pc:sldMkLst>
      </pc:sldChg>
      <pc:sldChg chg="del">
        <pc:chgData name="Molinatto  Sylvie" userId="b47ecacd-0cae-4bd0-b08e-49731b6dcb04" providerId="ADAL" clId="{9F9D30C5-D7DA-44AD-9012-9793380BE91A}" dt="2023-11-07T16:27:47.303" v="904" actId="47"/>
        <pc:sldMkLst>
          <pc:docMk/>
          <pc:sldMk cId="1765956265" sldId="288"/>
        </pc:sldMkLst>
      </pc:sldChg>
      <pc:sldChg chg="del">
        <pc:chgData name="Molinatto  Sylvie" userId="b47ecacd-0cae-4bd0-b08e-49731b6dcb04" providerId="ADAL" clId="{9F9D30C5-D7DA-44AD-9012-9793380BE91A}" dt="2023-11-07T16:27:46.434" v="902" actId="47"/>
        <pc:sldMkLst>
          <pc:docMk/>
          <pc:sldMk cId="1815528913" sldId="291"/>
        </pc:sldMkLst>
      </pc:sldChg>
      <pc:sldChg chg="del">
        <pc:chgData name="Molinatto  Sylvie" userId="b47ecacd-0cae-4bd0-b08e-49731b6dcb04" providerId="ADAL" clId="{9F9D30C5-D7DA-44AD-9012-9793380BE91A}" dt="2023-11-07T16:27:44.615" v="898" actId="47"/>
        <pc:sldMkLst>
          <pc:docMk/>
          <pc:sldMk cId="3628545822" sldId="292"/>
        </pc:sldMkLst>
      </pc:sldChg>
      <pc:sldChg chg="del">
        <pc:chgData name="Molinatto  Sylvie" userId="b47ecacd-0cae-4bd0-b08e-49731b6dcb04" providerId="ADAL" clId="{9F9D30C5-D7DA-44AD-9012-9793380BE91A}" dt="2023-11-07T16:27:49.801" v="910" actId="47"/>
        <pc:sldMkLst>
          <pc:docMk/>
          <pc:sldMk cId="3355723589" sldId="293"/>
        </pc:sldMkLst>
      </pc:sldChg>
      <pc:sldChg chg="del">
        <pc:chgData name="Molinatto  Sylvie" userId="b47ecacd-0cae-4bd0-b08e-49731b6dcb04" providerId="ADAL" clId="{9F9D30C5-D7DA-44AD-9012-9793380BE91A}" dt="2023-11-07T16:27:50.124" v="911" actId="47"/>
        <pc:sldMkLst>
          <pc:docMk/>
          <pc:sldMk cId="1750250876" sldId="294"/>
        </pc:sldMkLst>
      </pc:sldChg>
      <pc:sldChg chg="del">
        <pc:chgData name="Molinatto  Sylvie" userId="b47ecacd-0cae-4bd0-b08e-49731b6dcb04" providerId="ADAL" clId="{9F9D30C5-D7DA-44AD-9012-9793380BE91A}" dt="2023-11-07T16:27:53.528" v="922" actId="47"/>
        <pc:sldMkLst>
          <pc:docMk/>
          <pc:sldMk cId="2175390270" sldId="298"/>
        </pc:sldMkLst>
      </pc:sldChg>
      <pc:sldChg chg="modSp mod">
        <pc:chgData name="Molinatto  Sylvie" userId="b47ecacd-0cae-4bd0-b08e-49731b6dcb04" providerId="ADAL" clId="{9F9D30C5-D7DA-44AD-9012-9793380BE91A}" dt="2023-11-07T16:14:13.946" v="257" actId="207"/>
        <pc:sldMkLst>
          <pc:docMk/>
          <pc:sldMk cId="0" sldId="299"/>
        </pc:sldMkLst>
        <pc:spChg chg="mod">
          <ac:chgData name="Molinatto  Sylvie" userId="b47ecacd-0cae-4bd0-b08e-49731b6dcb04" providerId="ADAL" clId="{9F9D30C5-D7DA-44AD-9012-9793380BE91A}" dt="2023-11-07T16:14:13.946" v="257" actId="207"/>
          <ac:spMkLst>
            <pc:docMk/>
            <pc:sldMk cId="0" sldId="299"/>
            <ac:spMk id="227" creationId="{00000000-0000-0000-0000-000000000000}"/>
          </ac:spMkLst>
        </pc:spChg>
      </pc:sldChg>
      <pc:sldChg chg="del">
        <pc:chgData name="Molinatto  Sylvie" userId="b47ecacd-0cae-4bd0-b08e-49731b6dcb04" providerId="ADAL" clId="{9F9D30C5-D7DA-44AD-9012-9793380BE91A}" dt="2023-11-07T16:27:43.972" v="897" actId="47"/>
        <pc:sldMkLst>
          <pc:docMk/>
          <pc:sldMk cId="1494143077" sldId="300"/>
        </pc:sldMkLst>
      </pc:sldChg>
      <pc:sldChg chg="del">
        <pc:chgData name="Molinatto  Sylvie" userId="b47ecacd-0cae-4bd0-b08e-49731b6dcb04" providerId="ADAL" clId="{9F9D30C5-D7DA-44AD-9012-9793380BE91A}" dt="2023-11-07T16:27:48.871" v="908" actId="47"/>
        <pc:sldMkLst>
          <pc:docMk/>
          <pc:sldMk cId="593770451" sldId="301"/>
        </pc:sldMkLst>
      </pc:sldChg>
      <pc:sldChg chg="del">
        <pc:chgData name="Molinatto  Sylvie" userId="b47ecacd-0cae-4bd0-b08e-49731b6dcb04" providerId="ADAL" clId="{9F9D30C5-D7DA-44AD-9012-9793380BE91A}" dt="2023-11-07T16:27:53.231" v="921" actId="47"/>
        <pc:sldMkLst>
          <pc:docMk/>
          <pc:sldMk cId="4000441868" sldId="302"/>
        </pc:sldMkLst>
      </pc:sldChg>
      <pc:sldChg chg="del">
        <pc:chgData name="Molinatto  Sylvie" userId="b47ecacd-0cae-4bd0-b08e-49731b6dcb04" providerId="ADAL" clId="{9F9D30C5-D7DA-44AD-9012-9793380BE91A}" dt="2023-11-07T16:27:54.489" v="925" actId="47"/>
        <pc:sldMkLst>
          <pc:docMk/>
          <pc:sldMk cId="3585101455" sldId="303"/>
        </pc:sldMkLst>
      </pc:sldChg>
      <pc:sldChg chg="modSp mod ord">
        <pc:chgData name="Molinatto  Sylvie" userId="b47ecacd-0cae-4bd0-b08e-49731b6dcb04" providerId="ADAL" clId="{9F9D30C5-D7DA-44AD-9012-9793380BE91A}" dt="2023-11-07T16:08:52.328" v="243" actId="20577"/>
        <pc:sldMkLst>
          <pc:docMk/>
          <pc:sldMk cId="2848668276" sldId="304"/>
        </pc:sldMkLst>
        <pc:spChg chg="mod">
          <ac:chgData name="Molinatto  Sylvie" userId="b47ecacd-0cae-4bd0-b08e-49731b6dcb04" providerId="ADAL" clId="{9F9D30C5-D7DA-44AD-9012-9793380BE91A}" dt="2023-11-07T16:08:52.328" v="243" actId="20577"/>
          <ac:spMkLst>
            <pc:docMk/>
            <pc:sldMk cId="2848668276" sldId="304"/>
            <ac:spMk id="866" creationId="{00000000-0000-0000-0000-000000000000}"/>
          </ac:spMkLst>
        </pc:spChg>
      </pc:sldChg>
      <pc:sldChg chg="del">
        <pc:chgData name="Molinatto  Sylvie" userId="b47ecacd-0cae-4bd0-b08e-49731b6dcb04" providerId="ADAL" clId="{9F9D30C5-D7DA-44AD-9012-9793380BE91A}" dt="2023-11-07T16:27:51.964" v="917" actId="47"/>
        <pc:sldMkLst>
          <pc:docMk/>
          <pc:sldMk cId="1110807795" sldId="305"/>
        </pc:sldMkLst>
      </pc:sldChg>
      <pc:sldChg chg="del">
        <pc:chgData name="Molinatto  Sylvie" userId="b47ecacd-0cae-4bd0-b08e-49731b6dcb04" providerId="ADAL" clId="{9F9D30C5-D7DA-44AD-9012-9793380BE91A}" dt="2023-11-07T16:27:52.896" v="920" actId="47"/>
        <pc:sldMkLst>
          <pc:docMk/>
          <pc:sldMk cId="3243409465" sldId="306"/>
        </pc:sldMkLst>
      </pc:sldChg>
      <pc:sldChg chg="del">
        <pc:chgData name="Molinatto  Sylvie" userId="b47ecacd-0cae-4bd0-b08e-49731b6dcb04" providerId="ADAL" clId="{9F9D30C5-D7DA-44AD-9012-9793380BE91A}" dt="2023-11-07T16:27:48.109" v="906" actId="47"/>
        <pc:sldMkLst>
          <pc:docMk/>
          <pc:sldMk cId="0" sldId="307"/>
        </pc:sldMkLst>
      </pc:sldChg>
      <pc:sldChg chg="del">
        <pc:chgData name="Molinatto  Sylvie" userId="b47ecacd-0cae-4bd0-b08e-49731b6dcb04" providerId="ADAL" clId="{9F9D30C5-D7DA-44AD-9012-9793380BE91A}" dt="2023-11-07T16:27:50.408" v="912" actId="47"/>
        <pc:sldMkLst>
          <pc:docMk/>
          <pc:sldMk cId="2427889058" sldId="308"/>
        </pc:sldMkLst>
      </pc:sldChg>
      <pc:sldChg chg="del">
        <pc:chgData name="Molinatto  Sylvie" userId="b47ecacd-0cae-4bd0-b08e-49731b6dcb04" providerId="ADAL" clId="{9F9D30C5-D7DA-44AD-9012-9793380BE91A}" dt="2023-11-07T16:27:48.499" v="907" actId="47"/>
        <pc:sldMkLst>
          <pc:docMk/>
          <pc:sldMk cId="2738334438" sldId="309"/>
        </pc:sldMkLst>
      </pc:sldChg>
      <pc:sldChg chg="del">
        <pc:chgData name="Molinatto  Sylvie" userId="b47ecacd-0cae-4bd0-b08e-49731b6dcb04" providerId="ADAL" clId="{9F9D30C5-D7DA-44AD-9012-9793380BE91A}" dt="2023-11-07T16:27:50.712" v="913" actId="47"/>
        <pc:sldMkLst>
          <pc:docMk/>
          <pc:sldMk cId="28925559" sldId="310"/>
        </pc:sldMkLst>
      </pc:sldChg>
      <pc:sldChg chg="modSp mod ord">
        <pc:chgData name="Molinatto  Sylvie" userId="b47ecacd-0cae-4bd0-b08e-49731b6dcb04" providerId="ADAL" clId="{9F9D30C5-D7DA-44AD-9012-9793380BE91A}" dt="2023-11-14T16:38:20.265" v="966" actId="207"/>
        <pc:sldMkLst>
          <pc:docMk/>
          <pc:sldMk cId="3899617005" sldId="311"/>
        </pc:sldMkLst>
        <pc:spChg chg="mod">
          <ac:chgData name="Molinatto  Sylvie" userId="b47ecacd-0cae-4bd0-b08e-49731b6dcb04" providerId="ADAL" clId="{9F9D30C5-D7DA-44AD-9012-9793380BE91A}" dt="2023-11-14T16:38:20.265" v="966" actId="207"/>
          <ac:spMkLst>
            <pc:docMk/>
            <pc:sldMk cId="3899617005" sldId="311"/>
            <ac:spMk id="52" creationId="{A9337993-6401-EC5A-0068-B4BA2D939ED3}"/>
          </ac:spMkLst>
        </pc:spChg>
        <pc:spChg chg="mod">
          <ac:chgData name="Molinatto  Sylvie" userId="b47ecacd-0cae-4bd0-b08e-49731b6dcb04" providerId="ADAL" clId="{9F9D30C5-D7DA-44AD-9012-9793380BE91A}" dt="2023-11-07T16:24:01.192" v="878" actId="20577"/>
          <ac:spMkLst>
            <pc:docMk/>
            <pc:sldMk cId="3899617005" sldId="311"/>
            <ac:spMk id="672" creationId="{00000000-0000-0000-0000-000000000000}"/>
          </ac:spMkLst>
        </pc:spChg>
        <pc:picChg chg="mod">
          <ac:chgData name="Molinatto  Sylvie" userId="b47ecacd-0cae-4bd0-b08e-49731b6dcb04" providerId="ADAL" clId="{9F9D30C5-D7DA-44AD-9012-9793380BE91A}" dt="2023-11-07T16:26:05.826" v="892" actId="1035"/>
          <ac:picMkLst>
            <pc:docMk/>
            <pc:sldMk cId="3899617005" sldId="311"/>
            <ac:picMk id="3" creationId="{87A7ECD9-0D6A-B04E-898B-2A410DE01C34}"/>
          </ac:picMkLst>
        </pc:picChg>
      </pc:sldChg>
      <pc:sldChg chg="del">
        <pc:chgData name="Molinatto  Sylvie" userId="b47ecacd-0cae-4bd0-b08e-49731b6dcb04" providerId="ADAL" clId="{9F9D30C5-D7DA-44AD-9012-9793380BE91A}" dt="2023-11-07T16:27:53.840" v="923" actId="47"/>
        <pc:sldMkLst>
          <pc:docMk/>
          <pc:sldMk cId="2175390270" sldId="312"/>
        </pc:sldMkLst>
      </pc:sldChg>
      <pc:sldChg chg="del">
        <pc:chgData name="Molinatto  Sylvie" userId="b47ecacd-0cae-4bd0-b08e-49731b6dcb04" providerId="ADAL" clId="{9F9D30C5-D7DA-44AD-9012-9793380BE91A}" dt="2023-11-07T16:27:54.158" v="924" actId="47"/>
        <pc:sldMkLst>
          <pc:docMk/>
          <pc:sldMk cId="2175390270" sldId="313"/>
        </pc:sldMkLst>
      </pc:sldChg>
      <pc:sldChg chg="del">
        <pc:chgData name="Molinatto  Sylvie" userId="b47ecacd-0cae-4bd0-b08e-49731b6dcb04" providerId="ADAL" clId="{9F9D30C5-D7DA-44AD-9012-9793380BE91A}" dt="2023-11-07T16:27:51.693" v="916" actId="47"/>
        <pc:sldMkLst>
          <pc:docMk/>
          <pc:sldMk cId="2409313378" sldId="314"/>
        </pc:sldMkLst>
      </pc:sldChg>
      <pc:sldChg chg="del">
        <pc:chgData name="Molinatto  Sylvie" userId="b47ecacd-0cae-4bd0-b08e-49731b6dcb04" providerId="ADAL" clId="{9F9D30C5-D7DA-44AD-9012-9793380BE91A}" dt="2023-11-07T16:27:49.468" v="909" actId="47"/>
        <pc:sldMkLst>
          <pc:docMk/>
          <pc:sldMk cId="3612321452" sldId="315"/>
        </pc:sldMkLst>
      </pc:sldChg>
      <pc:sldChg chg="del">
        <pc:chgData name="Molinatto  Sylvie" userId="b47ecacd-0cae-4bd0-b08e-49731b6dcb04" providerId="ADAL" clId="{9F9D30C5-D7DA-44AD-9012-9793380BE91A}" dt="2023-11-07T16:27:52.273" v="918" actId="47"/>
        <pc:sldMkLst>
          <pc:docMk/>
          <pc:sldMk cId="2541180621" sldId="316"/>
        </pc:sldMkLst>
      </pc:sldChg>
      <pc:sldChg chg="del">
        <pc:chgData name="Molinatto  Sylvie" userId="b47ecacd-0cae-4bd0-b08e-49731b6dcb04" providerId="ADAL" clId="{9F9D30C5-D7DA-44AD-9012-9793380BE91A}" dt="2023-11-07T16:27:52.592" v="919" actId="47"/>
        <pc:sldMkLst>
          <pc:docMk/>
          <pc:sldMk cId="2743394598" sldId="317"/>
        </pc:sldMkLst>
      </pc:sldChg>
      <pc:sldChg chg="del">
        <pc:chgData name="Molinatto  Sylvie" userId="b47ecacd-0cae-4bd0-b08e-49731b6dcb04" providerId="ADAL" clId="{9F9D30C5-D7DA-44AD-9012-9793380BE91A}" dt="2023-11-07T16:27:51.349" v="915" actId="47"/>
        <pc:sldMkLst>
          <pc:docMk/>
          <pc:sldMk cId="679674816" sldId="318"/>
        </pc:sldMkLst>
      </pc:sldChg>
      <pc:sldChg chg="modSp mod ord">
        <pc:chgData name="Molinatto  Sylvie" userId="b47ecacd-0cae-4bd0-b08e-49731b6dcb04" providerId="ADAL" clId="{9F9D30C5-D7DA-44AD-9012-9793380BE91A}" dt="2023-11-14T17:43:55.397" v="1753" actId="1036"/>
        <pc:sldMkLst>
          <pc:docMk/>
          <pc:sldMk cId="0" sldId="319"/>
        </pc:sldMkLst>
        <pc:spChg chg="mod">
          <ac:chgData name="Molinatto  Sylvie" userId="b47ecacd-0cae-4bd0-b08e-49731b6dcb04" providerId="ADAL" clId="{9F9D30C5-D7DA-44AD-9012-9793380BE91A}" dt="2023-11-14T17:43:30.637" v="1698" actId="1076"/>
          <ac:spMkLst>
            <pc:docMk/>
            <pc:sldMk cId="0" sldId="319"/>
            <ac:spMk id="903" creationId="{00000000-0000-0000-0000-000000000000}"/>
          </ac:spMkLst>
        </pc:spChg>
        <pc:picChg chg="mod">
          <ac:chgData name="Molinatto  Sylvie" userId="b47ecacd-0cae-4bd0-b08e-49731b6dcb04" providerId="ADAL" clId="{9F9D30C5-D7DA-44AD-9012-9793380BE91A}" dt="2023-11-14T17:43:55.397" v="1753" actId="1036"/>
          <ac:picMkLst>
            <pc:docMk/>
            <pc:sldMk cId="0" sldId="319"/>
            <ac:picMk id="904" creationId="{00000000-0000-0000-0000-000000000000}"/>
          </ac:picMkLst>
        </pc:picChg>
      </pc:sldChg>
      <pc:sldChg chg="modSp add mod">
        <pc:chgData name="Molinatto  Sylvie" userId="b47ecacd-0cae-4bd0-b08e-49731b6dcb04" providerId="ADAL" clId="{9F9D30C5-D7DA-44AD-9012-9793380BE91A}" dt="2023-11-07T16:14:24.940" v="258" actId="207"/>
        <pc:sldMkLst>
          <pc:docMk/>
          <pc:sldMk cId="4110171456" sldId="320"/>
        </pc:sldMkLst>
        <pc:spChg chg="mod">
          <ac:chgData name="Molinatto  Sylvie" userId="b47ecacd-0cae-4bd0-b08e-49731b6dcb04" providerId="ADAL" clId="{9F9D30C5-D7DA-44AD-9012-9793380BE91A}" dt="2023-11-07T16:00:32.530" v="192" actId="1076"/>
          <ac:spMkLst>
            <pc:docMk/>
            <pc:sldMk cId="4110171456" sldId="320"/>
            <ac:spMk id="222" creationId="{00000000-0000-0000-0000-000000000000}"/>
          </ac:spMkLst>
        </pc:spChg>
        <pc:spChg chg="mod">
          <ac:chgData name="Molinatto  Sylvie" userId="b47ecacd-0cae-4bd0-b08e-49731b6dcb04" providerId="ADAL" clId="{9F9D30C5-D7DA-44AD-9012-9793380BE91A}" dt="2023-11-07T16:14:24.940" v="258" actId="207"/>
          <ac:spMkLst>
            <pc:docMk/>
            <pc:sldMk cId="4110171456" sldId="320"/>
            <ac:spMk id="227" creationId="{00000000-0000-0000-0000-000000000000}"/>
          </ac:spMkLst>
        </pc:spChg>
      </pc:sldChg>
      <pc:sldChg chg="addSp delSp modSp add mod">
        <pc:chgData name="Molinatto  Sylvie" userId="b47ecacd-0cae-4bd0-b08e-49731b6dcb04" providerId="ADAL" clId="{9F9D30C5-D7DA-44AD-9012-9793380BE91A}" dt="2023-11-21T11:01:21.813" v="5314"/>
        <pc:sldMkLst>
          <pc:docMk/>
          <pc:sldMk cId="529805659" sldId="321"/>
        </pc:sldMkLst>
        <pc:spChg chg="add del mod">
          <ac:chgData name="Molinatto  Sylvie" userId="b47ecacd-0cae-4bd0-b08e-49731b6dcb04" providerId="ADAL" clId="{9F9D30C5-D7DA-44AD-9012-9793380BE91A}" dt="2023-11-21T11:01:21.813" v="5314"/>
          <ac:spMkLst>
            <pc:docMk/>
            <pc:sldMk cId="529805659" sldId="321"/>
            <ac:spMk id="2" creationId="{7E2894FB-BCD0-96C0-2EA4-7CE6C543503E}"/>
          </ac:spMkLst>
        </pc:spChg>
        <pc:spChg chg="mod">
          <ac:chgData name="Molinatto  Sylvie" userId="b47ecacd-0cae-4bd0-b08e-49731b6dcb04" providerId="ADAL" clId="{9F9D30C5-D7DA-44AD-9012-9793380BE91A}" dt="2023-11-07T16:00:19.002" v="191" actId="1076"/>
          <ac:spMkLst>
            <pc:docMk/>
            <pc:sldMk cId="529805659" sldId="321"/>
            <ac:spMk id="222" creationId="{00000000-0000-0000-0000-000000000000}"/>
          </ac:spMkLst>
        </pc:spChg>
        <pc:spChg chg="mod">
          <ac:chgData name="Molinatto  Sylvie" userId="b47ecacd-0cae-4bd0-b08e-49731b6dcb04" providerId="ADAL" clId="{9F9D30C5-D7DA-44AD-9012-9793380BE91A}" dt="2023-11-07T16:14:29.821" v="259" actId="207"/>
          <ac:spMkLst>
            <pc:docMk/>
            <pc:sldMk cId="529805659" sldId="321"/>
            <ac:spMk id="227" creationId="{00000000-0000-0000-0000-000000000000}"/>
          </ac:spMkLst>
        </pc:spChg>
      </pc:sldChg>
      <pc:sldChg chg="modSp add mod">
        <pc:chgData name="Molinatto  Sylvie" userId="b47ecacd-0cae-4bd0-b08e-49731b6dcb04" providerId="ADAL" clId="{9F9D30C5-D7DA-44AD-9012-9793380BE91A}" dt="2023-11-07T16:14:34.424" v="260" actId="207"/>
        <pc:sldMkLst>
          <pc:docMk/>
          <pc:sldMk cId="2363829677" sldId="322"/>
        </pc:sldMkLst>
        <pc:spChg chg="mod">
          <ac:chgData name="Molinatto  Sylvie" userId="b47ecacd-0cae-4bd0-b08e-49731b6dcb04" providerId="ADAL" clId="{9F9D30C5-D7DA-44AD-9012-9793380BE91A}" dt="2023-11-07T16:02:11.862" v="232" actId="255"/>
          <ac:spMkLst>
            <pc:docMk/>
            <pc:sldMk cId="2363829677" sldId="322"/>
            <ac:spMk id="222" creationId="{00000000-0000-0000-0000-000000000000}"/>
          </ac:spMkLst>
        </pc:spChg>
        <pc:spChg chg="mod">
          <ac:chgData name="Molinatto  Sylvie" userId="b47ecacd-0cae-4bd0-b08e-49731b6dcb04" providerId="ADAL" clId="{9F9D30C5-D7DA-44AD-9012-9793380BE91A}" dt="2023-11-07T16:14:34.424" v="260" actId="207"/>
          <ac:spMkLst>
            <pc:docMk/>
            <pc:sldMk cId="2363829677" sldId="322"/>
            <ac:spMk id="227" creationId="{00000000-0000-0000-0000-000000000000}"/>
          </ac:spMkLst>
        </pc:spChg>
      </pc:sldChg>
      <pc:sldChg chg="modSp add mod">
        <pc:chgData name="Molinatto  Sylvie" userId="b47ecacd-0cae-4bd0-b08e-49731b6dcb04" providerId="ADAL" clId="{9F9D30C5-D7DA-44AD-9012-9793380BE91A}" dt="2023-11-07T16:14:39.319" v="261" actId="207"/>
        <pc:sldMkLst>
          <pc:docMk/>
          <pc:sldMk cId="1675868134" sldId="323"/>
        </pc:sldMkLst>
        <pc:spChg chg="mod">
          <ac:chgData name="Molinatto  Sylvie" userId="b47ecacd-0cae-4bd0-b08e-49731b6dcb04" providerId="ADAL" clId="{9F9D30C5-D7DA-44AD-9012-9793380BE91A}" dt="2023-11-07T16:02:21.475" v="233" actId="255"/>
          <ac:spMkLst>
            <pc:docMk/>
            <pc:sldMk cId="1675868134" sldId="323"/>
            <ac:spMk id="222" creationId="{00000000-0000-0000-0000-000000000000}"/>
          </ac:spMkLst>
        </pc:spChg>
        <pc:spChg chg="mod">
          <ac:chgData name="Molinatto  Sylvie" userId="b47ecacd-0cae-4bd0-b08e-49731b6dcb04" providerId="ADAL" clId="{9F9D30C5-D7DA-44AD-9012-9793380BE91A}" dt="2023-11-07T16:14:39.319" v="261" actId="207"/>
          <ac:spMkLst>
            <pc:docMk/>
            <pc:sldMk cId="1675868134" sldId="323"/>
            <ac:spMk id="227" creationId="{00000000-0000-0000-0000-000000000000}"/>
          </ac:spMkLst>
        </pc:spChg>
      </pc:sldChg>
      <pc:sldChg chg="addSp delSp modSp add mod">
        <pc:chgData name="Molinatto  Sylvie" userId="b47ecacd-0cae-4bd0-b08e-49731b6dcb04" providerId="ADAL" clId="{9F9D30C5-D7DA-44AD-9012-9793380BE91A}" dt="2023-11-21T11:22:58.672" v="5850" actId="20577"/>
        <pc:sldMkLst>
          <pc:docMk/>
          <pc:sldMk cId="1454444844" sldId="324"/>
        </pc:sldMkLst>
        <pc:spChg chg="mod">
          <ac:chgData name="Molinatto  Sylvie" userId="b47ecacd-0cae-4bd0-b08e-49731b6dcb04" providerId="ADAL" clId="{9F9D30C5-D7DA-44AD-9012-9793380BE91A}" dt="2023-11-21T11:22:58.672" v="5850" actId="20577"/>
          <ac:spMkLst>
            <pc:docMk/>
            <pc:sldMk cId="1454444844" sldId="324"/>
            <ac:spMk id="52" creationId="{A9337993-6401-EC5A-0068-B4BA2D939ED3}"/>
          </ac:spMkLst>
        </pc:spChg>
        <pc:picChg chg="mod">
          <ac:chgData name="Molinatto  Sylvie" userId="b47ecacd-0cae-4bd0-b08e-49731b6dcb04" providerId="ADAL" clId="{9F9D30C5-D7DA-44AD-9012-9793380BE91A}" dt="2023-11-07T16:24:25.548" v="884" actId="208"/>
          <ac:picMkLst>
            <pc:docMk/>
            <pc:sldMk cId="1454444844" sldId="324"/>
            <ac:picMk id="3" creationId="{87A7ECD9-0D6A-B04E-898B-2A410DE01C34}"/>
          </ac:picMkLst>
        </pc:picChg>
        <pc:picChg chg="add del">
          <ac:chgData name="Molinatto  Sylvie" userId="b47ecacd-0cae-4bd0-b08e-49731b6dcb04" providerId="ADAL" clId="{9F9D30C5-D7DA-44AD-9012-9793380BE91A}" dt="2023-11-14T21:41:37.555" v="3216" actId="478"/>
          <ac:picMkLst>
            <pc:docMk/>
            <pc:sldMk cId="1454444844" sldId="324"/>
            <ac:picMk id="4" creationId="{C2578773-B9A0-FF2D-011F-25C84BFAB018}"/>
          </ac:picMkLst>
        </pc:picChg>
      </pc:sldChg>
      <pc:sldChg chg="new del">
        <pc:chgData name="Molinatto  Sylvie" userId="b47ecacd-0cae-4bd0-b08e-49731b6dcb04" providerId="ADAL" clId="{9F9D30C5-D7DA-44AD-9012-9793380BE91A}" dt="2023-11-14T18:11:29.845" v="2407" actId="47"/>
        <pc:sldMkLst>
          <pc:docMk/>
          <pc:sldMk cId="921313047" sldId="325"/>
        </pc:sldMkLst>
      </pc:sldChg>
      <pc:sldChg chg="new del">
        <pc:chgData name="Molinatto  Sylvie" userId="b47ecacd-0cae-4bd0-b08e-49731b6dcb04" providerId="ADAL" clId="{9F9D30C5-D7DA-44AD-9012-9793380BE91A}" dt="2023-11-14T17:56:55.544" v="1917" actId="47"/>
        <pc:sldMkLst>
          <pc:docMk/>
          <pc:sldMk cId="2640270528" sldId="325"/>
        </pc:sldMkLst>
      </pc:sldChg>
      <pc:sldChg chg="addSp delSp modSp add mod">
        <pc:chgData name="Molinatto  Sylvie" userId="b47ecacd-0cae-4bd0-b08e-49731b6dcb04" providerId="ADAL" clId="{9F9D30C5-D7DA-44AD-9012-9793380BE91A}" dt="2023-11-18T15:49:56.980" v="4383" actId="1076"/>
        <pc:sldMkLst>
          <pc:docMk/>
          <pc:sldMk cId="4257764289" sldId="325"/>
        </pc:sldMkLst>
        <pc:spChg chg="add mod">
          <ac:chgData name="Molinatto  Sylvie" userId="b47ecacd-0cae-4bd0-b08e-49731b6dcb04" providerId="ADAL" clId="{9F9D30C5-D7DA-44AD-9012-9793380BE91A}" dt="2023-11-18T15:47:36.360" v="4342" actId="1076"/>
          <ac:spMkLst>
            <pc:docMk/>
            <pc:sldMk cId="4257764289" sldId="325"/>
            <ac:spMk id="12" creationId="{B1E392B2-4902-CDB2-85BB-861626B2029D}"/>
          </ac:spMkLst>
        </pc:spChg>
        <pc:spChg chg="mod">
          <ac:chgData name="Molinatto  Sylvie" userId="b47ecacd-0cae-4bd0-b08e-49731b6dcb04" providerId="ADAL" clId="{9F9D30C5-D7DA-44AD-9012-9793380BE91A}" dt="2023-11-14T18:18:18.122" v="2673" actId="1076"/>
          <ac:spMkLst>
            <pc:docMk/>
            <pc:sldMk cId="4257764289" sldId="325"/>
            <ac:spMk id="328" creationId="{00000000-0000-0000-0000-000000000000}"/>
          </ac:spMkLst>
        </pc:spChg>
        <pc:spChg chg="mod">
          <ac:chgData name="Molinatto  Sylvie" userId="b47ecacd-0cae-4bd0-b08e-49731b6dcb04" providerId="ADAL" clId="{9F9D30C5-D7DA-44AD-9012-9793380BE91A}" dt="2023-11-18T15:47:52.231" v="4345" actId="1076"/>
          <ac:spMkLst>
            <pc:docMk/>
            <pc:sldMk cId="4257764289" sldId="325"/>
            <ac:spMk id="365" creationId="{00000000-0000-0000-0000-000000000000}"/>
          </ac:spMkLst>
        </pc:spChg>
        <pc:spChg chg="del">
          <ac:chgData name="Molinatto  Sylvie" userId="b47ecacd-0cae-4bd0-b08e-49731b6dcb04" providerId="ADAL" clId="{9F9D30C5-D7DA-44AD-9012-9793380BE91A}" dt="2023-11-14T18:18:23.823" v="2674" actId="478"/>
          <ac:spMkLst>
            <pc:docMk/>
            <pc:sldMk cId="4257764289" sldId="325"/>
            <ac:spMk id="367" creationId="{00000000-0000-0000-0000-000000000000}"/>
          </ac:spMkLst>
        </pc:spChg>
        <pc:spChg chg="del">
          <ac:chgData name="Molinatto  Sylvie" userId="b47ecacd-0cae-4bd0-b08e-49731b6dcb04" providerId="ADAL" clId="{9F9D30C5-D7DA-44AD-9012-9793380BE91A}" dt="2023-11-14T18:18:23.823" v="2674" actId="478"/>
          <ac:spMkLst>
            <pc:docMk/>
            <pc:sldMk cId="4257764289" sldId="325"/>
            <ac:spMk id="368" creationId="{00000000-0000-0000-0000-000000000000}"/>
          </ac:spMkLst>
        </pc:spChg>
        <pc:spChg chg="del topLvl">
          <ac:chgData name="Molinatto  Sylvie" userId="b47ecacd-0cae-4bd0-b08e-49731b6dcb04" providerId="ADAL" clId="{9F9D30C5-D7DA-44AD-9012-9793380BE91A}" dt="2023-11-14T18:18:31.613" v="2676" actId="478"/>
          <ac:spMkLst>
            <pc:docMk/>
            <pc:sldMk cId="4257764289" sldId="325"/>
            <ac:spMk id="371" creationId="{00000000-0000-0000-0000-000000000000}"/>
          </ac:spMkLst>
        </pc:spChg>
        <pc:spChg chg="add del mod topLvl">
          <ac:chgData name="Molinatto  Sylvie" userId="b47ecacd-0cae-4bd0-b08e-49731b6dcb04" providerId="ADAL" clId="{9F9D30C5-D7DA-44AD-9012-9793380BE91A}" dt="2023-11-18T15:47:39.975" v="4343" actId="1076"/>
          <ac:spMkLst>
            <pc:docMk/>
            <pc:sldMk cId="4257764289" sldId="325"/>
            <ac:spMk id="372" creationId="{00000000-0000-0000-0000-000000000000}"/>
          </ac:spMkLst>
        </pc:spChg>
        <pc:spChg chg="del">
          <ac:chgData name="Molinatto  Sylvie" userId="b47ecacd-0cae-4bd0-b08e-49731b6dcb04" providerId="ADAL" clId="{9F9D30C5-D7DA-44AD-9012-9793380BE91A}" dt="2023-11-14T18:18:28.210" v="2675" actId="478"/>
          <ac:spMkLst>
            <pc:docMk/>
            <pc:sldMk cId="4257764289" sldId="325"/>
            <ac:spMk id="374" creationId="{00000000-0000-0000-0000-000000000000}"/>
          </ac:spMkLst>
        </pc:spChg>
        <pc:spChg chg="del">
          <ac:chgData name="Molinatto  Sylvie" userId="b47ecacd-0cae-4bd0-b08e-49731b6dcb04" providerId="ADAL" clId="{9F9D30C5-D7DA-44AD-9012-9793380BE91A}" dt="2023-11-14T18:18:28.210" v="2675" actId="478"/>
          <ac:spMkLst>
            <pc:docMk/>
            <pc:sldMk cId="4257764289" sldId="325"/>
            <ac:spMk id="375" creationId="{00000000-0000-0000-0000-000000000000}"/>
          </ac:spMkLst>
        </pc:spChg>
        <pc:grpChg chg="del">
          <ac:chgData name="Molinatto  Sylvie" userId="b47ecacd-0cae-4bd0-b08e-49731b6dcb04" providerId="ADAL" clId="{9F9D30C5-D7DA-44AD-9012-9793380BE91A}" dt="2023-11-14T18:18:31.613" v="2676" actId="478"/>
          <ac:grpSpMkLst>
            <pc:docMk/>
            <pc:sldMk cId="4257764289" sldId="325"/>
            <ac:grpSpMk id="369" creationId="{00000000-0000-0000-0000-000000000000}"/>
          </ac:grpSpMkLst>
        </pc:grpChg>
        <pc:picChg chg="del">
          <ac:chgData name="Molinatto  Sylvie" userId="b47ecacd-0cae-4bd0-b08e-49731b6dcb04" providerId="ADAL" clId="{9F9D30C5-D7DA-44AD-9012-9793380BE91A}" dt="2023-11-14T18:18:23.823" v="2674" actId="478"/>
          <ac:picMkLst>
            <pc:docMk/>
            <pc:sldMk cId="4257764289" sldId="325"/>
            <ac:picMk id="3" creationId="{09AA641E-76E6-C0C3-3741-635D179DBE13}"/>
          </ac:picMkLst>
        </pc:picChg>
        <pc:picChg chg="add del mod">
          <ac:chgData name="Molinatto  Sylvie" userId="b47ecacd-0cae-4bd0-b08e-49731b6dcb04" providerId="ADAL" clId="{9F9D30C5-D7DA-44AD-9012-9793380BE91A}" dt="2023-11-14T20:19:31.836" v="3199" actId="478"/>
          <ac:picMkLst>
            <pc:docMk/>
            <pc:sldMk cId="4257764289" sldId="325"/>
            <ac:picMk id="4" creationId="{6FA4DF93-CB34-CE7F-5CA2-A0D36C2190E6}"/>
          </ac:picMkLst>
        </pc:picChg>
        <pc:picChg chg="del mod">
          <ac:chgData name="Molinatto  Sylvie" userId="b47ecacd-0cae-4bd0-b08e-49731b6dcb04" providerId="ADAL" clId="{9F9D30C5-D7DA-44AD-9012-9793380BE91A}" dt="2023-11-14T21:38:36.570" v="3207" actId="478"/>
          <ac:picMkLst>
            <pc:docMk/>
            <pc:sldMk cId="4257764289" sldId="325"/>
            <ac:picMk id="5" creationId="{15CCB0B2-FF5D-16D7-ED80-60516937FAD6}"/>
          </ac:picMkLst>
        </pc:picChg>
        <pc:picChg chg="add del mod">
          <ac:chgData name="Molinatto  Sylvie" userId="b47ecacd-0cae-4bd0-b08e-49731b6dcb04" providerId="ADAL" clId="{9F9D30C5-D7DA-44AD-9012-9793380BE91A}" dt="2023-11-14T20:19:29.596" v="3198" actId="478"/>
          <ac:picMkLst>
            <pc:docMk/>
            <pc:sldMk cId="4257764289" sldId="325"/>
            <ac:picMk id="7" creationId="{9AC0A87B-71D3-9A79-9616-B93743CFFDE7}"/>
          </ac:picMkLst>
        </pc:picChg>
        <pc:picChg chg="add del mod">
          <ac:chgData name="Molinatto  Sylvie" userId="b47ecacd-0cae-4bd0-b08e-49731b6dcb04" providerId="ADAL" clId="{9F9D30C5-D7DA-44AD-9012-9793380BE91A}" dt="2023-11-14T21:38:35.204" v="3206" actId="478"/>
          <ac:picMkLst>
            <pc:docMk/>
            <pc:sldMk cId="4257764289" sldId="325"/>
            <ac:picMk id="9" creationId="{1D2620DB-4F5E-373A-70ED-10E28117DDAD}"/>
          </ac:picMkLst>
        </pc:picChg>
        <pc:picChg chg="add mod">
          <ac:chgData name="Molinatto  Sylvie" userId="b47ecacd-0cae-4bd0-b08e-49731b6dcb04" providerId="ADAL" clId="{9F9D30C5-D7DA-44AD-9012-9793380BE91A}" dt="2023-11-18T15:49:56.980" v="4383" actId="1076"/>
          <ac:picMkLst>
            <pc:docMk/>
            <pc:sldMk cId="4257764289" sldId="325"/>
            <ac:picMk id="11" creationId="{F6D757A5-07D3-D617-51B3-CFC1F95A9BF5}"/>
          </ac:picMkLst>
        </pc:picChg>
      </pc:sldChg>
      <pc:sldChg chg="addSp delSp modSp add mod">
        <pc:chgData name="Molinatto  Sylvie" userId="b47ecacd-0cae-4bd0-b08e-49731b6dcb04" providerId="ADAL" clId="{9F9D30C5-D7DA-44AD-9012-9793380BE91A}" dt="2023-11-18T15:49:49.890" v="4382" actId="1076"/>
        <pc:sldMkLst>
          <pc:docMk/>
          <pc:sldMk cId="1310743822" sldId="326"/>
        </pc:sldMkLst>
        <pc:spChg chg="add mod">
          <ac:chgData name="Molinatto  Sylvie" userId="b47ecacd-0cae-4bd0-b08e-49731b6dcb04" providerId="ADAL" clId="{9F9D30C5-D7DA-44AD-9012-9793380BE91A}" dt="2023-11-18T15:49:34.868" v="4380" actId="1076"/>
          <ac:spMkLst>
            <pc:docMk/>
            <pc:sldMk cId="1310743822" sldId="326"/>
            <ac:spMk id="6" creationId="{8B5B3A1F-9FDE-7417-4F61-BE823C1C8AEC}"/>
          </ac:spMkLst>
        </pc:spChg>
        <pc:spChg chg="mod">
          <ac:chgData name="Molinatto  Sylvie" userId="b47ecacd-0cae-4bd0-b08e-49731b6dcb04" providerId="ADAL" clId="{9F9D30C5-D7DA-44AD-9012-9793380BE91A}" dt="2023-11-18T15:03:04.511" v="3994" actId="115"/>
          <ac:spMkLst>
            <pc:docMk/>
            <pc:sldMk cId="1310743822" sldId="326"/>
            <ac:spMk id="328" creationId="{00000000-0000-0000-0000-000000000000}"/>
          </ac:spMkLst>
        </pc:spChg>
        <pc:spChg chg="mod">
          <ac:chgData name="Molinatto  Sylvie" userId="b47ecacd-0cae-4bd0-b08e-49731b6dcb04" providerId="ADAL" clId="{9F9D30C5-D7DA-44AD-9012-9793380BE91A}" dt="2023-11-14T18:21:09.528" v="2766" actId="1036"/>
          <ac:spMkLst>
            <pc:docMk/>
            <pc:sldMk cId="1310743822" sldId="326"/>
            <ac:spMk id="365" creationId="{00000000-0000-0000-0000-000000000000}"/>
          </ac:spMkLst>
        </pc:spChg>
        <pc:spChg chg="del">
          <ac:chgData name="Molinatto  Sylvie" userId="b47ecacd-0cae-4bd0-b08e-49731b6dcb04" providerId="ADAL" clId="{9F9D30C5-D7DA-44AD-9012-9793380BE91A}" dt="2023-11-14T18:20:12.168" v="2735" actId="478"/>
          <ac:spMkLst>
            <pc:docMk/>
            <pc:sldMk cId="1310743822" sldId="326"/>
            <ac:spMk id="367" creationId="{00000000-0000-0000-0000-000000000000}"/>
          </ac:spMkLst>
        </pc:spChg>
        <pc:spChg chg="del">
          <ac:chgData name="Molinatto  Sylvie" userId="b47ecacd-0cae-4bd0-b08e-49731b6dcb04" providerId="ADAL" clId="{9F9D30C5-D7DA-44AD-9012-9793380BE91A}" dt="2023-11-14T18:20:12.168" v="2735" actId="478"/>
          <ac:spMkLst>
            <pc:docMk/>
            <pc:sldMk cId="1310743822" sldId="326"/>
            <ac:spMk id="368" creationId="{00000000-0000-0000-0000-000000000000}"/>
          </ac:spMkLst>
        </pc:spChg>
        <pc:spChg chg="del mod">
          <ac:chgData name="Molinatto  Sylvie" userId="b47ecacd-0cae-4bd0-b08e-49731b6dcb04" providerId="ADAL" clId="{9F9D30C5-D7DA-44AD-9012-9793380BE91A}" dt="2023-11-14T18:20:15.895" v="2737" actId="478"/>
          <ac:spMkLst>
            <pc:docMk/>
            <pc:sldMk cId="1310743822" sldId="326"/>
            <ac:spMk id="374" creationId="{00000000-0000-0000-0000-000000000000}"/>
          </ac:spMkLst>
        </pc:spChg>
        <pc:spChg chg="mod">
          <ac:chgData name="Molinatto  Sylvie" userId="b47ecacd-0cae-4bd0-b08e-49731b6dcb04" providerId="ADAL" clId="{9F9D30C5-D7DA-44AD-9012-9793380BE91A}" dt="2023-11-18T15:40:20.963" v="4278" actId="1076"/>
          <ac:spMkLst>
            <pc:docMk/>
            <pc:sldMk cId="1310743822" sldId="326"/>
            <ac:spMk id="375" creationId="{00000000-0000-0000-0000-000000000000}"/>
          </ac:spMkLst>
        </pc:spChg>
        <pc:grpChg chg="del">
          <ac:chgData name="Molinatto  Sylvie" userId="b47ecacd-0cae-4bd0-b08e-49731b6dcb04" providerId="ADAL" clId="{9F9D30C5-D7DA-44AD-9012-9793380BE91A}" dt="2023-11-14T18:20:12.168" v="2735" actId="478"/>
          <ac:grpSpMkLst>
            <pc:docMk/>
            <pc:sldMk cId="1310743822" sldId="326"/>
            <ac:grpSpMk id="369" creationId="{00000000-0000-0000-0000-000000000000}"/>
          </ac:grpSpMkLst>
        </pc:grpChg>
        <pc:picChg chg="del">
          <ac:chgData name="Molinatto  Sylvie" userId="b47ecacd-0cae-4bd0-b08e-49731b6dcb04" providerId="ADAL" clId="{9F9D30C5-D7DA-44AD-9012-9793380BE91A}" dt="2023-11-14T18:20:12.168" v="2735" actId="478"/>
          <ac:picMkLst>
            <pc:docMk/>
            <pc:sldMk cId="1310743822" sldId="326"/>
            <ac:picMk id="3" creationId="{09AA641E-76E6-C0C3-3741-635D179DBE13}"/>
          </ac:picMkLst>
        </pc:picChg>
        <pc:picChg chg="add mod">
          <ac:chgData name="Molinatto  Sylvie" userId="b47ecacd-0cae-4bd0-b08e-49731b6dcb04" providerId="ADAL" clId="{9F9D30C5-D7DA-44AD-9012-9793380BE91A}" dt="2023-11-18T15:49:49.890" v="4382" actId="1076"/>
          <ac:picMkLst>
            <pc:docMk/>
            <pc:sldMk cId="1310743822" sldId="326"/>
            <ac:picMk id="4" creationId="{6948E65C-1F45-DD4B-0C8B-A152E4FCE5EE}"/>
          </ac:picMkLst>
        </pc:picChg>
        <pc:picChg chg="del">
          <ac:chgData name="Molinatto  Sylvie" userId="b47ecacd-0cae-4bd0-b08e-49731b6dcb04" providerId="ADAL" clId="{9F9D30C5-D7DA-44AD-9012-9793380BE91A}" dt="2023-11-14T18:20:12.168" v="2735" actId="478"/>
          <ac:picMkLst>
            <pc:docMk/>
            <pc:sldMk cId="1310743822" sldId="326"/>
            <ac:picMk id="5" creationId="{15CCB0B2-FF5D-16D7-ED80-60516937FAD6}"/>
          </ac:picMkLst>
        </pc:picChg>
      </pc:sldChg>
      <pc:sldChg chg="addSp delSp modSp mod">
        <pc:chgData name="Molinatto  Sylvie" userId="b47ecacd-0cae-4bd0-b08e-49731b6dcb04" providerId="ADAL" clId="{9F9D30C5-D7DA-44AD-9012-9793380BE91A}" dt="2023-11-21T08:57:32.757" v="4475" actId="1076"/>
        <pc:sldMkLst>
          <pc:docMk/>
          <pc:sldMk cId="3920441310" sldId="327"/>
        </pc:sldMkLst>
        <pc:spChg chg="add mod">
          <ac:chgData name="Molinatto  Sylvie" userId="b47ecacd-0cae-4bd0-b08e-49731b6dcb04" providerId="ADAL" clId="{9F9D30C5-D7DA-44AD-9012-9793380BE91A}" dt="2023-11-21T08:57:32.757" v="4475" actId="1076"/>
          <ac:spMkLst>
            <pc:docMk/>
            <pc:sldMk cId="3920441310" sldId="327"/>
            <ac:spMk id="2" creationId="{32DAEEFD-B13C-CBE7-C2B8-1D0174C627CF}"/>
          </ac:spMkLst>
        </pc:spChg>
        <pc:spChg chg="del">
          <ac:chgData name="Molinatto  Sylvie" userId="b47ecacd-0cae-4bd0-b08e-49731b6dcb04" providerId="ADAL" clId="{9F9D30C5-D7DA-44AD-9012-9793380BE91A}" dt="2023-11-14T21:42:13.896" v="3240" actId="478"/>
          <ac:spMkLst>
            <pc:docMk/>
            <pc:sldMk cId="3920441310" sldId="327"/>
            <ac:spMk id="52" creationId="{A9337993-6401-EC5A-0068-B4BA2D939ED3}"/>
          </ac:spMkLst>
        </pc:spChg>
        <pc:spChg chg="mod">
          <ac:chgData name="Molinatto  Sylvie" userId="b47ecacd-0cae-4bd0-b08e-49731b6dcb04" providerId="ADAL" clId="{9F9D30C5-D7DA-44AD-9012-9793380BE91A}" dt="2023-11-21T08:56:57.499" v="4416" actId="1076"/>
          <ac:spMkLst>
            <pc:docMk/>
            <pc:sldMk cId="3920441310" sldId="327"/>
            <ac:spMk id="652" creationId="{00000000-0000-0000-0000-000000000000}"/>
          </ac:spMkLst>
        </pc:spChg>
        <pc:spChg chg="del mod">
          <ac:chgData name="Molinatto  Sylvie" userId="b47ecacd-0cae-4bd0-b08e-49731b6dcb04" providerId="ADAL" clId="{9F9D30C5-D7DA-44AD-9012-9793380BE91A}" dt="2023-11-14T21:42:10.916" v="3238" actId="478"/>
          <ac:spMkLst>
            <pc:docMk/>
            <pc:sldMk cId="3920441310" sldId="327"/>
            <ac:spMk id="672" creationId="{00000000-0000-0000-0000-000000000000}"/>
          </ac:spMkLst>
        </pc:spChg>
        <pc:grpChg chg="del">
          <ac:chgData name="Molinatto  Sylvie" userId="b47ecacd-0cae-4bd0-b08e-49731b6dcb04" providerId="ADAL" clId="{9F9D30C5-D7DA-44AD-9012-9793380BE91A}" dt="2023-11-14T21:42:19.087" v="3242" actId="478"/>
          <ac:grpSpMkLst>
            <pc:docMk/>
            <pc:sldMk cId="3920441310" sldId="327"/>
            <ac:grpSpMk id="654" creationId="{00000000-0000-0000-0000-000000000000}"/>
          </ac:grpSpMkLst>
        </pc:grpChg>
        <pc:grpChg chg="del">
          <ac:chgData name="Molinatto  Sylvie" userId="b47ecacd-0cae-4bd0-b08e-49731b6dcb04" providerId="ADAL" clId="{9F9D30C5-D7DA-44AD-9012-9793380BE91A}" dt="2023-11-14T21:42:19.087" v="3242" actId="478"/>
          <ac:grpSpMkLst>
            <pc:docMk/>
            <pc:sldMk cId="3920441310" sldId="327"/>
            <ac:grpSpMk id="657" creationId="{00000000-0000-0000-0000-000000000000}"/>
          </ac:grpSpMkLst>
        </pc:grpChg>
        <pc:grpChg chg="del">
          <ac:chgData name="Molinatto  Sylvie" userId="b47ecacd-0cae-4bd0-b08e-49731b6dcb04" providerId="ADAL" clId="{9F9D30C5-D7DA-44AD-9012-9793380BE91A}" dt="2023-11-14T21:42:16.247" v="3241" actId="478"/>
          <ac:grpSpMkLst>
            <pc:docMk/>
            <pc:sldMk cId="3920441310" sldId="327"/>
            <ac:grpSpMk id="660" creationId="{00000000-0000-0000-0000-000000000000}"/>
          </ac:grpSpMkLst>
        </pc:grpChg>
        <pc:grpChg chg="del">
          <ac:chgData name="Molinatto  Sylvie" userId="b47ecacd-0cae-4bd0-b08e-49731b6dcb04" providerId="ADAL" clId="{9F9D30C5-D7DA-44AD-9012-9793380BE91A}" dt="2023-11-14T21:42:19.087" v="3242" actId="478"/>
          <ac:grpSpMkLst>
            <pc:docMk/>
            <pc:sldMk cId="3920441310" sldId="327"/>
            <ac:grpSpMk id="664" creationId="{00000000-0000-0000-0000-000000000000}"/>
          </ac:grpSpMkLst>
        </pc:grpChg>
        <pc:grpChg chg="del">
          <ac:chgData name="Molinatto  Sylvie" userId="b47ecacd-0cae-4bd0-b08e-49731b6dcb04" providerId="ADAL" clId="{9F9D30C5-D7DA-44AD-9012-9793380BE91A}" dt="2023-11-14T21:41:51.981" v="3218" actId="478"/>
          <ac:grpSpMkLst>
            <pc:docMk/>
            <pc:sldMk cId="3920441310" sldId="327"/>
            <ac:grpSpMk id="667" creationId="{00000000-0000-0000-0000-000000000000}"/>
          </ac:grpSpMkLst>
        </pc:grpChg>
        <pc:grpChg chg="del">
          <ac:chgData name="Molinatto  Sylvie" userId="b47ecacd-0cae-4bd0-b08e-49731b6dcb04" providerId="ADAL" clId="{9F9D30C5-D7DA-44AD-9012-9793380BE91A}" dt="2023-11-14T21:42:21.810" v="3243" actId="478"/>
          <ac:grpSpMkLst>
            <pc:docMk/>
            <pc:sldMk cId="3920441310" sldId="327"/>
            <ac:grpSpMk id="675" creationId="{00000000-0000-0000-0000-000000000000}"/>
          </ac:grpSpMkLst>
        </pc:grpChg>
        <pc:grpChg chg="del">
          <ac:chgData name="Molinatto  Sylvie" userId="b47ecacd-0cae-4bd0-b08e-49731b6dcb04" providerId="ADAL" clId="{9F9D30C5-D7DA-44AD-9012-9793380BE91A}" dt="2023-11-14T21:42:21.810" v="3243" actId="478"/>
          <ac:grpSpMkLst>
            <pc:docMk/>
            <pc:sldMk cId="3920441310" sldId="327"/>
            <ac:grpSpMk id="678" creationId="{00000000-0000-0000-0000-000000000000}"/>
          </ac:grpSpMkLst>
        </pc:grpChg>
        <pc:grpChg chg="del">
          <ac:chgData name="Molinatto  Sylvie" userId="b47ecacd-0cae-4bd0-b08e-49731b6dcb04" providerId="ADAL" clId="{9F9D30C5-D7DA-44AD-9012-9793380BE91A}" dt="2023-11-14T21:42:21.810" v="3243" actId="478"/>
          <ac:grpSpMkLst>
            <pc:docMk/>
            <pc:sldMk cId="3920441310" sldId="327"/>
            <ac:grpSpMk id="681" creationId="{00000000-0000-0000-0000-000000000000}"/>
          </ac:grpSpMkLst>
        </pc:grpChg>
        <pc:grpChg chg="del">
          <ac:chgData name="Molinatto  Sylvie" userId="b47ecacd-0cae-4bd0-b08e-49731b6dcb04" providerId="ADAL" clId="{9F9D30C5-D7DA-44AD-9012-9793380BE91A}" dt="2023-11-14T21:42:19.087" v="3242" actId="478"/>
          <ac:grpSpMkLst>
            <pc:docMk/>
            <pc:sldMk cId="3920441310" sldId="327"/>
            <ac:grpSpMk id="684" creationId="{00000000-0000-0000-0000-000000000000}"/>
          </ac:grpSpMkLst>
        </pc:grpChg>
        <pc:picChg chg="del">
          <ac:chgData name="Molinatto  Sylvie" userId="b47ecacd-0cae-4bd0-b08e-49731b6dcb04" providerId="ADAL" clId="{9F9D30C5-D7DA-44AD-9012-9793380BE91A}" dt="2023-11-14T21:41:51.171" v="3217" actId="478"/>
          <ac:picMkLst>
            <pc:docMk/>
            <pc:sldMk cId="3920441310" sldId="327"/>
            <ac:picMk id="3" creationId="{87A7ECD9-0D6A-B04E-898B-2A410DE01C34}"/>
          </ac:picMkLst>
        </pc:picChg>
        <pc:picChg chg="add mod">
          <ac:chgData name="Molinatto  Sylvie" userId="b47ecacd-0cae-4bd0-b08e-49731b6dcb04" providerId="ADAL" clId="{9F9D30C5-D7DA-44AD-9012-9793380BE91A}" dt="2023-11-21T08:57:13.094" v="4433" actId="1036"/>
          <ac:picMkLst>
            <pc:docMk/>
            <pc:sldMk cId="3920441310" sldId="327"/>
            <ac:picMk id="3" creationId="{A998093B-FEA8-FC5E-B5F9-0BDAD5BEC101}"/>
          </ac:picMkLst>
        </pc:picChg>
        <pc:picChg chg="add del mod">
          <ac:chgData name="Molinatto  Sylvie" userId="b47ecacd-0cae-4bd0-b08e-49731b6dcb04" providerId="ADAL" clId="{9F9D30C5-D7DA-44AD-9012-9793380BE91A}" dt="2023-11-14T21:44:40.797" v="3253" actId="478"/>
          <ac:picMkLst>
            <pc:docMk/>
            <pc:sldMk cId="3920441310" sldId="327"/>
            <ac:picMk id="4" creationId="{09ADA19F-50D4-7732-E1B1-ACE942E52895}"/>
          </ac:picMkLst>
        </pc:picChg>
        <pc:picChg chg="add del mod">
          <ac:chgData name="Molinatto  Sylvie" userId="b47ecacd-0cae-4bd0-b08e-49731b6dcb04" providerId="ADAL" clId="{9F9D30C5-D7DA-44AD-9012-9793380BE91A}" dt="2023-11-18T15:30:52.906" v="4048" actId="478"/>
          <ac:picMkLst>
            <pc:docMk/>
            <pc:sldMk cId="3920441310" sldId="327"/>
            <ac:picMk id="5" creationId="{8306F950-CA90-953F-D2B9-EE73E9675E0D}"/>
          </ac:picMkLst>
        </pc:picChg>
        <pc:picChg chg="add del mod">
          <ac:chgData name="Molinatto  Sylvie" userId="b47ecacd-0cae-4bd0-b08e-49731b6dcb04" providerId="ADAL" clId="{9F9D30C5-D7DA-44AD-9012-9793380BE91A}" dt="2023-11-18T15:29:41.795" v="4021" actId="478"/>
          <ac:picMkLst>
            <pc:docMk/>
            <pc:sldMk cId="3920441310" sldId="327"/>
            <ac:picMk id="6" creationId="{A4928824-9188-033B-0AD4-DADE57D1D36A}"/>
          </ac:picMkLst>
        </pc:picChg>
        <pc:picChg chg="add del mod">
          <ac:chgData name="Molinatto  Sylvie" userId="b47ecacd-0cae-4bd0-b08e-49731b6dcb04" providerId="ADAL" clId="{9F9D30C5-D7DA-44AD-9012-9793380BE91A}" dt="2023-11-18T15:29:07.897" v="3995" actId="478"/>
          <ac:picMkLst>
            <pc:docMk/>
            <pc:sldMk cId="3920441310" sldId="327"/>
            <ac:picMk id="8" creationId="{8D68B56C-1345-8366-785D-BC6626C4973D}"/>
          </ac:picMkLst>
        </pc:picChg>
        <pc:picChg chg="add del mod">
          <ac:chgData name="Molinatto  Sylvie" userId="b47ecacd-0cae-4bd0-b08e-49731b6dcb04" providerId="ADAL" clId="{9F9D30C5-D7DA-44AD-9012-9793380BE91A}" dt="2023-11-18T15:31:06.239" v="4053" actId="478"/>
          <ac:picMkLst>
            <pc:docMk/>
            <pc:sldMk cId="3920441310" sldId="327"/>
            <ac:picMk id="9" creationId="{F8D4DE55-1E3A-AB3B-674C-71E379067E6E}"/>
          </ac:picMkLst>
        </pc:picChg>
        <pc:picChg chg="add del mod">
          <ac:chgData name="Molinatto  Sylvie" userId="b47ecacd-0cae-4bd0-b08e-49731b6dcb04" providerId="ADAL" clId="{9F9D30C5-D7DA-44AD-9012-9793380BE91A}" dt="2023-11-18T15:29:43.426" v="4022" actId="478"/>
          <ac:picMkLst>
            <pc:docMk/>
            <pc:sldMk cId="3920441310" sldId="327"/>
            <ac:picMk id="10" creationId="{EFB7FA68-4B46-73ED-E3CB-109D4D42807A}"/>
          </ac:picMkLst>
        </pc:picChg>
        <pc:picChg chg="add mod">
          <ac:chgData name="Molinatto  Sylvie" userId="b47ecacd-0cae-4bd0-b08e-49731b6dcb04" providerId="ADAL" clId="{9F9D30C5-D7DA-44AD-9012-9793380BE91A}" dt="2023-11-21T08:57:21.662" v="4449" actId="1036"/>
          <ac:picMkLst>
            <pc:docMk/>
            <pc:sldMk cId="3920441310" sldId="327"/>
            <ac:picMk id="12" creationId="{5047C934-0CF0-5E1F-655A-E115800FD235}"/>
          </ac:picMkLst>
        </pc:picChg>
        <pc:picChg chg="add mod">
          <ac:chgData name="Molinatto  Sylvie" userId="b47ecacd-0cae-4bd0-b08e-49731b6dcb04" providerId="ADAL" clId="{9F9D30C5-D7DA-44AD-9012-9793380BE91A}" dt="2023-11-21T08:57:27.843" v="4474" actId="1035"/>
          <ac:picMkLst>
            <pc:docMk/>
            <pc:sldMk cId="3920441310" sldId="327"/>
            <ac:picMk id="14" creationId="{10040D81-4B54-F66B-5880-EE5A943EFE73}"/>
          </ac:picMkLst>
        </pc:picChg>
        <pc:cxnChg chg="del">
          <ac:chgData name="Molinatto  Sylvie" userId="b47ecacd-0cae-4bd0-b08e-49731b6dcb04" providerId="ADAL" clId="{9F9D30C5-D7DA-44AD-9012-9793380BE91A}" dt="2023-11-14T21:42:19.087" v="3242" actId="478"/>
          <ac:cxnSpMkLst>
            <pc:docMk/>
            <pc:sldMk cId="3920441310" sldId="327"/>
            <ac:cxnSpMk id="653" creationId="{00000000-0000-0000-0000-000000000000}"/>
          </ac:cxnSpMkLst>
        </pc:cxnChg>
        <pc:cxnChg chg="del">
          <ac:chgData name="Molinatto  Sylvie" userId="b47ecacd-0cae-4bd0-b08e-49731b6dcb04" providerId="ADAL" clId="{9F9D30C5-D7DA-44AD-9012-9793380BE91A}" dt="2023-11-14T21:42:19.087" v="3242" actId="478"/>
          <ac:cxnSpMkLst>
            <pc:docMk/>
            <pc:sldMk cId="3920441310" sldId="327"/>
            <ac:cxnSpMk id="663" creationId="{00000000-0000-0000-0000-000000000000}"/>
          </ac:cxnSpMkLst>
        </pc:cxnChg>
        <pc:cxnChg chg="del">
          <ac:chgData name="Molinatto  Sylvie" userId="b47ecacd-0cae-4bd0-b08e-49731b6dcb04" providerId="ADAL" clId="{9F9D30C5-D7DA-44AD-9012-9793380BE91A}" dt="2023-11-14T21:42:12.331" v="3239" actId="478"/>
          <ac:cxnSpMkLst>
            <pc:docMk/>
            <pc:sldMk cId="3920441310" sldId="327"/>
            <ac:cxnSpMk id="674" creationId="{00000000-0000-0000-0000-000000000000}"/>
          </ac:cxnSpMkLst>
        </pc:cxnChg>
      </pc:sldChg>
      <pc:sldChg chg="addSp delSp modSp new mod">
        <pc:chgData name="Molinatto  Sylvie" userId="b47ecacd-0cae-4bd0-b08e-49731b6dcb04" providerId="ADAL" clId="{9F9D30C5-D7DA-44AD-9012-9793380BE91A}" dt="2023-11-21T08:58:06.143" v="4537" actId="1035"/>
        <pc:sldMkLst>
          <pc:docMk/>
          <pc:sldMk cId="2937636813" sldId="328"/>
        </pc:sldMkLst>
        <pc:spChg chg="del">
          <ac:chgData name="Molinatto  Sylvie" userId="b47ecacd-0cae-4bd0-b08e-49731b6dcb04" providerId="ADAL" clId="{9F9D30C5-D7DA-44AD-9012-9793380BE91A}" dt="2023-11-14T21:47:26.281" v="3401" actId="478"/>
          <ac:spMkLst>
            <pc:docMk/>
            <pc:sldMk cId="2937636813" sldId="328"/>
            <ac:spMk id="2" creationId="{6DA7C2F6-3993-9099-D034-BE23EFCB00D9}"/>
          </ac:spMkLst>
        </pc:spChg>
        <pc:spChg chg="add mod">
          <ac:chgData name="Molinatto  Sylvie" userId="b47ecacd-0cae-4bd0-b08e-49731b6dcb04" providerId="ADAL" clId="{9F9D30C5-D7DA-44AD-9012-9793380BE91A}" dt="2023-11-21T08:58:06.143" v="4537" actId="1035"/>
          <ac:spMkLst>
            <pc:docMk/>
            <pc:sldMk cId="2937636813" sldId="328"/>
            <ac:spMk id="2" creationId="{CB06FEF4-86D8-3BA8-59C3-513C71F0D094}"/>
          </ac:spMkLst>
        </pc:spChg>
        <pc:spChg chg="del">
          <ac:chgData name="Molinatto  Sylvie" userId="b47ecacd-0cae-4bd0-b08e-49731b6dcb04" providerId="ADAL" clId="{9F9D30C5-D7DA-44AD-9012-9793380BE91A}" dt="2023-11-14T21:47:23.969" v="3400" actId="478"/>
          <ac:spMkLst>
            <pc:docMk/>
            <pc:sldMk cId="2937636813" sldId="328"/>
            <ac:spMk id="3" creationId="{6F32E459-486C-F61A-DAA6-A060F52D1FA0}"/>
          </ac:spMkLst>
        </pc:spChg>
        <pc:picChg chg="add mod">
          <ac:chgData name="Molinatto  Sylvie" userId="b47ecacd-0cae-4bd0-b08e-49731b6dcb04" providerId="ADAL" clId="{9F9D30C5-D7DA-44AD-9012-9793380BE91A}" dt="2023-11-21T08:57:49.336" v="4495" actId="1036"/>
          <ac:picMkLst>
            <pc:docMk/>
            <pc:sldMk cId="2937636813" sldId="328"/>
            <ac:picMk id="3" creationId="{449FBBAA-8826-BF49-C23B-79369DFB4FC4}"/>
          </ac:picMkLst>
        </pc:picChg>
        <pc:picChg chg="add del mod">
          <ac:chgData name="Molinatto  Sylvie" userId="b47ecacd-0cae-4bd0-b08e-49731b6dcb04" providerId="ADAL" clId="{9F9D30C5-D7DA-44AD-9012-9793380BE91A}" dt="2023-11-18T15:34:36.973" v="4103" actId="478"/>
          <ac:picMkLst>
            <pc:docMk/>
            <pc:sldMk cId="2937636813" sldId="328"/>
            <ac:picMk id="5" creationId="{A37C0722-ACA2-C027-60A7-36F57DDADB13}"/>
          </ac:picMkLst>
        </pc:picChg>
        <pc:picChg chg="add mod">
          <ac:chgData name="Molinatto  Sylvie" userId="b47ecacd-0cae-4bd0-b08e-49731b6dcb04" providerId="ADAL" clId="{9F9D30C5-D7DA-44AD-9012-9793380BE91A}" dt="2023-11-21T08:57:53.666" v="4515" actId="1036"/>
          <ac:picMkLst>
            <pc:docMk/>
            <pc:sldMk cId="2937636813" sldId="328"/>
            <ac:picMk id="6" creationId="{520CE7B2-5E18-F0BA-5B84-7472A27C0C0B}"/>
          </ac:picMkLst>
        </pc:picChg>
        <pc:picChg chg="add del mod">
          <ac:chgData name="Molinatto  Sylvie" userId="b47ecacd-0cae-4bd0-b08e-49731b6dcb04" providerId="ADAL" clId="{9F9D30C5-D7DA-44AD-9012-9793380BE91A}" dt="2023-11-18T15:34:53.916" v="4116" actId="478"/>
          <ac:picMkLst>
            <pc:docMk/>
            <pc:sldMk cId="2937636813" sldId="328"/>
            <ac:picMk id="7" creationId="{43A90849-E201-E6E9-B3CD-71C22EC6A4BE}"/>
          </ac:picMkLst>
        </pc:picChg>
        <pc:picChg chg="add mod">
          <ac:chgData name="Molinatto  Sylvie" userId="b47ecacd-0cae-4bd0-b08e-49731b6dcb04" providerId="ADAL" clId="{9F9D30C5-D7DA-44AD-9012-9793380BE91A}" dt="2023-11-21T08:57:56.965" v="4531" actId="1036"/>
          <ac:picMkLst>
            <pc:docMk/>
            <pc:sldMk cId="2937636813" sldId="328"/>
            <ac:picMk id="9" creationId="{177DD1F6-60E4-AE02-BA3A-1D1627431922}"/>
          </ac:picMkLst>
        </pc:picChg>
        <pc:picChg chg="add del mod">
          <ac:chgData name="Molinatto  Sylvie" userId="b47ecacd-0cae-4bd0-b08e-49731b6dcb04" providerId="ADAL" clId="{9F9D30C5-D7DA-44AD-9012-9793380BE91A}" dt="2023-11-14T21:47:59.391" v="3418" actId="478"/>
          <ac:picMkLst>
            <pc:docMk/>
            <pc:sldMk cId="2937636813" sldId="328"/>
            <ac:picMk id="9" creationId="{B79C4085-3A69-B594-215E-315DB29E2925}"/>
          </ac:picMkLst>
        </pc:picChg>
        <pc:picChg chg="add del mod">
          <ac:chgData name="Molinatto  Sylvie" userId="b47ecacd-0cae-4bd0-b08e-49731b6dcb04" providerId="ADAL" clId="{9F9D30C5-D7DA-44AD-9012-9793380BE91A}" dt="2023-11-14T21:47:57.886" v="3417" actId="478"/>
          <ac:picMkLst>
            <pc:docMk/>
            <pc:sldMk cId="2937636813" sldId="328"/>
            <ac:picMk id="11" creationId="{7AB7E4F3-AFE9-0E14-BED5-4398E832C500}"/>
          </ac:picMkLst>
        </pc:picChg>
        <pc:picChg chg="add del mod">
          <ac:chgData name="Molinatto  Sylvie" userId="b47ecacd-0cae-4bd0-b08e-49731b6dcb04" providerId="ADAL" clId="{9F9D30C5-D7DA-44AD-9012-9793380BE91A}" dt="2023-11-14T21:47:56.783" v="3416" actId="478"/>
          <ac:picMkLst>
            <pc:docMk/>
            <pc:sldMk cId="2937636813" sldId="328"/>
            <ac:picMk id="13" creationId="{2EE51178-7086-6462-1688-17203DE2B2E8}"/>
          </ac:picMkLst>
        </pc:picChg>
        <pc:picChg chg="add del mod">
          <ac:chgData name="Molinatto  Sylvie" userId="b47ecacd-0cae-4bd0-b08e-49731b6dcb04" providerId="ADAL" clId="{9F9D30C5-D7DA-44AD-9012-9793380BE91A}" dt="2023-11-18T15:34:52.525" v="4115" actId="478"/>
          <ac:picMkLst>
            <pc:docMk/>
            <pc:sldMk cId="2937636813" sldId="328"/>
            <ac:picMk id="15" creationId="{951B6E90-6E60-B6B7-6AE3-16093B1BE091}"/>
          </ac:picMkLst>
        </pc:picChg>
      </pc:sldChg>
      <pc:sldChg chg="addSp delSp modSp new mod">
        <pc:chgData name="Molinatto  Sylvie" userId="b47ecacd-0cae-4bd0-b08e-49731b6dcb04" providerId="ADAL" clId="{9F9D30C5-D7DA-44AD-9012-9793380BE91A}" dt="2023-11-21T08:59:31.881" v="4607" actId="1035"/>
        <pc:sldMkLst>
          <pc:docMk/>
          <pc:sldMk cId="2894859414" sldId="329"/>
        </pc:sldMkLst>
        <pc:spChg chg="add mod">
          <ac:chgData name="Molinatto  Sylvie" userId="b47ecacd-0cae-4bd0-b08e-49731b6dcb04" providerId="ADAL" clId="{9F9D30C5-D7DA-44AD-9012-9793380BE91A}" dt="2023-11-21T08:58:30.192" v="4586" actId="1076"/>
          <ac:spMkLst>
            <pc:docMk/>
            <pc:sldMk cId="2894859414" sldId="329"/>
            <ac:spMk id="2" creationId="{52869EA4-A251-9205-4BA3-C36343C468FF}"/>
          </ac:spMkLst>
        </pc:spChg>
        <pc:spChg chg="del">
          <ac:chgData name="Molinatto  Sylvie" userId="b47ecacd-0cae-4bd0-b08e-49731b6dcb04" providerId="ADAL" clId="{9F9D30C5-D7DA-44AD-9012-9793380BE91A}" dt="2023-11-14T21:51:06.205" v="3594" actId="478"/>
          <ac:spMkLst>
            <pc:docMk/>
            <pc:sldMk cId="2894859414" sldId="329"/>
            <ac:spMk id="2" creationId="{E11064E7-BEE0-D337-282A-E6E4E14C3189}"/>
          </ac:spMkLst>
        </pc:spChg>
        <pc:spChg chg="del">
          <ac:chgData name="Molinatto  Sylvie" userId="b47ecacd-0cae-4bd0-b08e-49731b6dcb04" providerId="ADAL" clId="{9F9D30C5-D7DA-44AD-9012-9793380BE91A}" dt="2023-11-14T21:51:07.995" v="3595" actId="478"/>
          <ac:spMkLst>
            <pc:docMk/>
            <pc:sldMk cId="2894859414" sldId="329"/>
            <ac:spMk id="3" creationId="{B833ED1A-6AD2-997A-12C8-86FB97B39E49}"/>
          </ac:spMkLst>
        </pc:spChg>
        <pc:picChg chg="add mod">
          <ac:chgData name="Molinatto  Sylvie" userId="b47ecacd-0cae-4bd0-b08e-49731b6dcb04" providerId="ADAL" clId="{9F9D30C5-D7DA-44AD-9012-9793380BE91A}" dt="2023-11-21T08:59:25.339" v="4599" actId="1035"/>
          <ac:picMkLst>
            <pc:docMk/>
            <pc:sldMk cId="2894859414" sldId="329"/>
            <ac:picMk id="3" creationId="{0414B218-DB2C-D3BB-D5E6-1186BCC47EAF}"/>
          </ac:picMkLst>
        </pc:picChg>
        <pc:picChg chg="add mod">
          <ac:chgData name="Molinatto  Sylvie" userId="b47ecacd-0cae-4bd0-b08e-49731b6dcb04" providerId="ADAL" clId="{9F9D30C5-D7DA-44AD-9012-9793380BE91A}" dt="2023-11-21T08:59:31.881" v="4607" actId="1035"/>
          <ac:picMkLst>
            <pc:docMk/>
            <pc:sldMk cId="2894859414" sldId="329"/>
            <ac:picMk id="5" creationId="{759981D2-16E4-8016-170D-6C9EDDB7126A}"/>
          </ac:picMkLst>
        </pc:picChg>
      </pc:sldChg>
      <pc:sldChg chg="addSp delSp modSp add mod">
        <pc:chgData name="Molinatto  Sylvie" userId="b47ecacd-0cae-4bd0-b08e-49731b6dcb04" providerId="ADAL" clId="{9F9D30C5-D7DA-44AD-9012-9793380BE91A}" dt="2023-11-21T10:35:07.628" v="5142" actId="1076"/>
        <pc:sldMkLst>
          <pc:docMk/>
          <pc:sldMk cId="602588805" sldId="330"/>
        </pc:sldMkLst>
        <pc:spChg chg="add mod">
          <ac:chgData name="Molinatto  Sylvie" userId="b47ecacd-0cae-4bd0-b08e-49731b6dcb04" providerId="ADAL" clId="{9F9D30C5-D7DA-44AD-9012-9793380BE91A}" dt="2023-11-21T10:35:07.628" v="5142" actId="1076"/>
          <ac:spMkLst>
            <pc:docMk/>
            <pc:sldMk cId="602588805" sldId="330"/>
            <ac:spMk id="2" creationId="{53B4DEB4-C392-3523-DE96-A54204CD314E}"/>
          </ac:spMkLst>
        </pc:spChg>
        <pc:spChg chg="add del mod">
          <ac:chgData name="Molinatto  Sylvie" userId="b47ecacd-0cae-4bd0-b08e-49731b6dcb04" providerId="ADAL" clId="{9F9D30C5-D7DA-44AD-9012-9793380BE91A}" dt="2023-11-21T10:23:08.786" v="5055"/>
          <ac:spMkLst>
            <pc:docMk/>
            <pc:sldMk cId="602588805" sldId="330"/>
            <ac:spMk id="3" creationId="{D0257107-83DA-DCB0-213B-B0C1025C0EEC}"/>
          </ac:spMkLst>
        </pc:spChg>
        <pc:spChg chg="add mod">
          <ac:chgData name="Molinatto  Sylvie" userId="b47ecacd-0cae-4bd0-b08e-49731b6dcb04" providerId="ADAL" clId="{9F9D30C5-D7DA-44AD-9012-9793380BE91A}" dt="2023-11-21T10:33:20.515" v="5127" actId="1076"/>
          <ac:spMkLst>
            <pc:docMk/>
            <pc:sldMk cId="602588805" sldId="330"/>
            <ac:spMk id="4" creationId="{E887D628-1E84-42D1-784A-0B4A5FC976A0}"/>
          </ac:spMkLst>
        </pc:spChg>
        <pc:spChg chg="add mod">
          <ac:chgData name="Molinatto  Sylvie" userId="b47ecacd-0cae-4bd0-b08e-49731b6dcb04" providerId="ADAL" clId="{9F9D30C5-D7DA-44AD-9012-9793380BE91A}" dt="2023-11-21T10:33:45.192" v="5130" actId="1076"/>
          <ac:spMkLst>
            <pc:docMk/>
            <pc:sldMk cId="602588805" sldId="330"/>
            <ac:spMk id="5" creationId="{FA9DBEA2-BE06-646C-2078-5AAECD231220}"/>
          </ac:spMkLst>
        </pc:spChg>
        <pc:spChg chg="mod">
          <ac:chgData name="Molinatto  Sylvie" userId="b47ecacd-0cae-4bd0-b08e-49731b6dcb04" providerId="ADAL" clId="{9F9D30C5-D7DA-44AD-9012-9793380BE91A}" dt="2023-11-21T10:11:40.036" v="4859" actId="20577"/>
          <ac:spMkLst>
            <pc:docMk/>
            <pc:sldMk cId="602588805" sldId="330"/>
            <ac:spMk id="776" creationId="{00000000-0000-0000-0000-000000000000}"/>
          </ac:spMkLst>
        </pc:spChg>
        <pc:spChg chg="mod">
          <ac:chgData name="Molinatto  Sylvie" userId="b47ecacd-0cae-4bd0-b08e-49731b6dcb04" providerId="ADAL" clId="{9F9D30C5-D7DA-44AD-9012-9793380BE91A}" dt="2023-11-21T10:34:41.971" v="5139" actId="1076"/>
          <ac:spMkLst>
            <pc:docMk/>
            <pc:sldMk cId="602588805" sldId="330"/>
            <ac:spMk id="794" creationId="{00000000-0000-0000-0000-000000000000}"/>
          </ac:spMkLst>
        </pc:spChg>
        <pc:spChg chg="mod">
          <ac:chgData name="Molinatto  Sylvie" userId="b47ecacd-0cae-4bd0-b08e-49731b6dcb04" providerId="ADAL" clId="{9F9D30C5-D7DA-44AD-9012-9793380BE91A}" dt="2023-11-21T10:33:36.195" v="5129" actId="1076"/>
          <ac:spMkLst>
            <pc:docMk/>
            <pc:sldMk cId="602588805" sldId="330"/>
            <ac:spMk id="796" creationId="{00000000-0000-0000-0000-000000000000}"/>
          </ac:spMkLst>
        </pc:spChg>
        <pc:spChg chg="mod">
          <ac:chgData name="Molinatto  Sylvie" userId="b47ecacd-0cae-4bd0-b08e-49731b6dcb04" providerId="ADAL" clId="{9F9D30C5-D7DA-44AD-9012-9793380BE91A}" dt="2023-11-21T10:34:14.648" v="5135" actId="1076"/>
          <ac:spMkLst>
            <pc:docMk/>
            <pc:sldMk cId="602588805" sldId="330"/>
            <ac:spMk id="797" creationId="{00000000-0000-0000-0000-000000000000}"/>
          </ac:spMkLst>
        </pc:spChg>
        <pc:picChg chg="add mod">
          <ac:chgData name="Molinatto  Sylvie" userId="b47ecacd-0cae-4bd0-b08e-49731b6dcb04" providerId="ADAL" clId="{9F9D30C5-D7DA-44AD-9012-9793380BE91A}" dt="2023-11-21T10:34:52.864" v="5140" actId="1076"/>
          <ac:picMkLst>
            <pc:docMk/>
            <pc:sldMk cId="602588805" sldId="330"/>
            <ac:picMk id="7" creationId="{0EFB6C84-0296-182E-8ABA-78419AA2188B}"/>
          </ac:picMkLst>
        </pc:picChg>
        <pc:picChg chg="add mod">
          <ac:chgData name="Molinatto  Sylvie" userId="b47ecacd-0cae-4bd0-b08e-49731b6dcb04" providerId="ADAL" clId="{9F9D30C5-D7DA-44AD-9012-9793380BE91A}" dt="2023-11-21T10:33:29.213" v="5128" actId="1076"/>
          <ac:picMkLst>
            <pc:docMk/>
            <pc:sldMk cId="602588805" sldId="330"/>
            <ac:picMk id="9" creationId="{50FFF137-E72F-0ACC-A62A-0624ED2770D1}"/>
          </ac:picMkLst>
        </pc:picChg>
        <pc:picChg chg="add mod">
          <ac:chgData name="Molinatto  Sylvie" userId="b47ecacd-0cae-4bd0-b08e-49731b6dcb04" providerId="ADAL" clId="{9F9D30C5-D7DA-44AD-9012-9793380BE91A}" dt="2023-11-21T10:34:06.149" v="5134" actId="1076"/>
          <ac:picMkLst>
            <pc:docMk/>
            <pc:sldMk cId="602588805" sldId="330"/>
            <ac:picMk id="11" creationId="{1C4EF768-CA16-3C68-F202-EE4DB00E53FC}"/>
          </ac:picMkLst>
        </pc:picChg>
        <pc:inkChg chg="add del">
          <ac:chgData name="Molinatto  Sylvie" userId="b47ecacd-0cae-4bd0-b08e-49731b6dcb04" providerId="ADAL" clId="{9F9D30C5-D7DA-44AD-9012-9793380BE91A}" dt="2023-11-21T10:32:41.719" v="5124" actId="9405"/>
          <ac:inkMkLst>
            <pc:docMk/>
            <pc:sldMk cId="602588805" sldId="330"/>
            <ac:inkMk id="12" creationId="{C19B19AA-23ED-0CC8-C21B-B082DEBF4435}"/>
          </ac:inkMkLst>
        </pc:inkChg>
      </pc:sldChg>
      <pc:sldChg chg="addSp delSp modSp add mod">
        <pc:chgData name="Molinatto  Sylvie" userId="b47ecacd-0cae-4bd0-b08e-49731b6dcb04" providerId="ADAL" clId="{9F9D30C5-D7DA-44AD-9012-9793380BE91A}" dt="2023-11-21T10:51:39.112" v="5253" actId="14100"/>
        <pc:sldMkLst>
          <pc:docMk/>
          <pc:sldMk cId="2514274344" sldId="331"/>
        </pc:sldMkLst>
        <pc:spChg chg="add mod">
          <ac:chgData name="Molinatto  Sylvie" userId="b47ecacd-0cae-4bd0-b08e-49731b6dcb04" providerId="ADAL" clId="{9F9D30C5-D7DA-44AD-9012-9793380BE91A}" dt="2023-11-21T10:38:46.297" v="5189" actId="1038"/>
          <ac:spMkLst>
            <pc:docMk/>
            <pc:sldMk cId="2514274344" sldId="331"/>
            <ac:spMk id="3" creationId="{8958A236-3E1D-42A4-682F-1F088871DEAF}"/>
          </ac:spMkLst>
        </pc:spChg>
        <pc:spChg chg="add mod">
          <ac:chgData name="Molinatto  Sylvie" userId="b47ecacd-0cae-4bd0-b08e-49731b6dcb04" providerId="ADAL" clId="{9F9D30C5-D7DA-44AD-9012-9793380BE91A}" dt="2023-11-21T10:42:38.409" v="5250" actId="1076"/>
          <ac:spMkLst>
            <pc:docMk/>
            <pc:sldMk cId="2514274344" sldId="331"/>
            <ac:spMk id="5" creationId="{05F2950B-00FA-924A-1463-1AB9B7C05D23}"/>
          </ac:spMkLst>
        </pc:spChg>
        <pc:spChg chg="mod">
          <ac:chgData name="Molinatto  Sylvie" userId="b47ecacd-0cae-4bd0-b08e-49731b6dcb04" providerId="ADAL" clId="{9F9D30C5-D7DA-44AD-9012-9793380BE91A}" dt="2023-11-21T10:11:46.702" v="4872" actId="20577"/>
          <ac:spMkLst>
            <pc:docMk/>
            <pc:sldMk cId="2514274344" sldId="331"/>
            <ac:spMk id="776" creationId="{00000000-0000-0000-0000-000000000000}"/>
          </ac:spMkLst>
        </pc:spChg>
        <pc:spChg chg="mod">
          <ac:chgData name="Molinatto  Sylvie" userId="b47ecacd-0cae-4bd0-b08e-49731b6dcb04" providerId="ADAL" clId="{9F9D30C5-D7DA-44AD-9012-9793380BE91A}" dt="2023-11-21T10:40:50.120" v="5235" actId="20577"/>
          <ac:spMkLst>
            <pc:docMk/>
            <pc:sldMk cId="2514274344" sldId="331"/>
            <ac:spMk id="794" creationId="{00000000-0000-0000-0000-000000000000}"/>
          </ac:spMkLst>
        </pc:spChg>
        <pc:spChg chg="del">
          <ac:chgData name="Molinatto  Sylvie" userId="b47ecacd-0cae-4bd0-b08e-49731b6dcb04" providerId="ADAL" clId="{9F9D30C5-D7DA-44AD-9012-9793380BE91A}" dt="2023-11-21T10:37:57.825" v="5160" actId="478"/>
          <ac:spMkLst>
            <pc:docMk/>
            <pc:sldMk cId="2514274344" sldId="331"/>
            <ac:spMk id="796" creationId="{00000000-0000-0000-0000-000000000000}"/>
          </ac:spMkLst>
        </pc:spChg>
        <pc:spChg chg="mod">
          <ac:chgData name="Molinatto  Sylvie" userId="b47ecacd-0cae-4bd0-b08e-49731b6dcb04" providerId="ADAL" clId="{9F9D30C5-D7DA-44AD-9012-9793380BE91A}" dt="2023-11-21T10:42:32.588" v="5249" actId="1076"/>
          <ac:spMkLst>
            <pc:docMk/>
            <pc:sldMk cId="2514274344" sldId="331"/>
            <ac:spMk id="797" creationId="{00000000-0000-0000-0000-000000000000}"/>
          </ac:spMkLst>
        </pc:spChg>
        <pc:picChg chg="add mod">
          <ac:chgData name="Molinatto  Sylvie" userId="b47ecacd-0cae-4bd0-b08e-49731b6dcb04" providerId="ADAL" clId="{9F9D30C5-D7DA-44AD-9012-9793380BE91A}" dt="2023-11-21T10:51:39.112" v="5253" actId="14100"/>
          <ac:picMkLst>
            <pc:docMk/>
            <pc:sldMk cId="2514274344" sldId="331"/>
            <ac:picMk id="7" creationId="{C246294D-749F-AF35-C8BA-BE278259BC31}"/>
          </ac:picMkLst>
        </pc:picChg>
        <pc:picChg chg="add mod">
          <ac:chgData name="Molinatto  Sylvie" userId="b47ecacd-0cae-4bd0-b08e-49731b6dcb04" providerId="ADAL" clId="{9F9D30C5-D7DA-44AD-9012-9793380BE91A}" dt="2023-11-21T10:42:45.375" v="5251" actId="1076"/>
          <ac:picMkLst>
            <pc:docMk/>
            <pc:sldMk cId="2514274344" sldId="331"/>
            <ac:picMk id="9" creationId="{8990AC9B-B34E-DAC6-356B-8D9517A1C0CE}"/>
          </ac:picMkLst>
        </pc:picChg>
      </pc:sldChg>
      <pc:sldChg chg="modSp add mod ord">
        <pc:chgData name="Molinatto  Sylvie" userId="b47ecacd-0cae-4bd0-b08e-49731b6dcb04" providerId="ADAL" clId="{9F9D30C5-D7DA-44AD-9012-9793380BE91A}" dt="2023-11-21T11:00:30.922" v="5312" actId="1076"/>
        <pc:sldMkLst>
          <pc:docMk/>
          <pc:sldMk cId="3877288446" sldId="332"/>
        </pc:sldMkLst>
        <pc:spChg chg="mod">
          <ac:chgData name="Molinatto  Sylvie" userId="b47ecacd-0cae-4bd0-b08e-49731b6dcb04" providerId="ADAL" clId="{9F9D30C5-D7DA-44AD-9012-9793380BE91A}" dt="2023-11-21T11:00:30.922" v="5312" actId="1076"/>
          <ac:spMkLst>
            <pc:docMk/>
            <pc:sldMk cId="3877288446" sldId="332"/>
            <ac:spMk id="3" creationId="{AB8E3726-7F9D-2FE0-2138-D4140E047D7B}"/>
          </ac:spMkLst>
        </pc:spChg>
        <pc:spChg chg="mod">
          <ac:chgData name="Molinatto  Sylvie" userId="b47ecacd-0cae-4bd0-b08e-49731b6dcb04" providerId="ADAL" clId="{9F9D30C5-D7DA-44AD-9012-9793380BE91A}" dt="2023-11-21T10:52:58.294" v="5269" actId="1076"/>
          <ac:spMkLst>
            <pc:docMk/>
            <pc:sldMk cId="3877288446" sldId="332"/>
            <ac:spMk id="776" creationId="{00000000-0000-0000-0000-000000000000}"/>
          </ac:spMkLst>
        </pc:spChg>
      </pc:sldChg>
      <pc:sldChg chg="addSp modSp add mod">
        <pc:chgData name="Molinatto  Sylvie" userId="b47ecacd-0cae-4bd0-b08e-49731b6dcb04" providerId="ADAL" clId="{9F9D30C5-D7DA-44AD-9012-9793380BE91A}" dt="2023-11-21T11:24:00.836" v="5854" actId="1076"/>
        <pc:sldMkLst>
          <pc:docMk/>
          <pc:sldMk cId="74427712" sldId="333"/>
        </pc:sldMkLst>
        <pc:spChg chg="add mod">
          <ac:chgData name="Molinatto  Sylvie" userId="b47ecacd-0cae-4bd0-b08e-49731b6dcb04" providerId="ADAL" clId="{9F9D30C5-D7DA-44AD-9012-9793380BE91A}" dt="2023-11-21T11:23:46.710" v="5852" actId="1076"/>
          <ac:spMkLst>
            <pc:docMk/>
            <pc:sldMk cId="74427712" sldId="333"/>
            <ac:spMk id="2" creationId="{2EE57E28-4B4E-3093-61AF-725472E1FD8D}"/>
          </ac:spMkLst>
        </pc:spChg>
        <pc:spChg chg="add mod">
          <ac:chgData name="Molinatto  Sylvie" userId="b47ecacd-0cae-4bd0-b08e-49731b6dcb04" providerId="ADAL" clId="{9F9D30C5-D7DA-44AD-9012-9793380BE91A}" dt="2023-11-21T11:03:27.407" v="5367" actId="1076"/>
          <ac:spMkLst>
            <pc:docMk/>
            <pc:sldMk cId="74427712" sldId="333"/>
            <ac:spMk id="3" creationId="{9A71BE71-2385-1F35-65EE-8F99AE1327F3}"/>
          </ac:spMkLst>
        </pc:spChg>
        <pc:spChg chg="mod">
          <ac:chgData name="Molinatto  Sylvie" userId="b47ecacd-0cae-4bd0-b08e-49731b6dcb04" providerId="ADAL" clId="{9F9D30C5-D7DA-44AD-9012-9793380BE91A}" dt="2023-11-21T11:24:00.836" v="5854" actId="1076"/>
          <ac:spMkLst>
            <pc:docMk/>
            <pc:sldMk cId="74427712" sldId="333"/>
            <ac:spMk id="815" creationId="{00000000-0000-0000-0000-000000000000}"/>
          </ac:spMkLst>
        </pc:spChg>
      </pc:sldChg>
      <pc:sldChg chg="modSp add mod ord">
        <pc:chgData name="Molinatto  Sylvie" userId="b47ecacd-0cae-4bd0-b08e-49731b6dcb04" providerId="ADAL" clId="{9F9D30C5-D7DA-44AD-9012-9793380BE91A}" dt="2023-11-21T11:24:13.277" v="5855" actId="255"/>
        <pc:sldMkLst>
          <pc:docMk/>
          <pc:sldMk cId="3776005285" sldId="334"/>
        </pc:sldMkLst>
        <pc:spChg chg="mod">
          <ac:chgData name="Molinatto  Sylvie" userId="b47ecacd-0cae-4bd0-b08e-49731b6dcb04" providerId="ADAL" clId="{9F9D30C5-D7DA-44AD-9012-9793380BE91A}" dt="2023-11-21T11:24:13.277" v="5855" actId="255"/>
          <ac:spMkLst>
            <pc:docMk/>
            <pc:sldMk cId="3776005285" sldId="334"/>
            <ac:spMk id="815" creationId="{00000000-0000-0000-0000-000000000000}"/>
          </ac:spMkLst>
        </pc:spChg>
      </pc:sldChg>
      <pc:sldChg chg="modSp add mod">
        <pc:chgData name="Molinatto  Sylvie" userId="b47ecacd-0cae-4bd0-b08e-49731b6dcb04" providerId="ADAL" clId="{9F9D30C5-D7DA-44AD-9012-9793380BE91A}" dt="2023-11-21T11:24:18.835" v="5856" actId="255"/>
        <pc:sldMkLst>
          <pc:docMk/>
          <pc:sldMk cId="2143440410" sldId="335"/>
        </pc:sldMkLst>
        <pc:spChg chg="mod">
          <ac:chgData name="Molinatto  Sylvie" userId="b47ecacd-0cae-4bd0-b08e-49731b6dcb04" providerId="ADAL" clId="{9F9D30C5-D7DA-44AD-9012-9793380BE91A}" dt="2023-11-21T11:24:18.835" v="5856" actId="255"/>
          <ac:spMkLst>
            <pc:docMk/>
            <pc:sldMk cId="2143440410" sldId="335"/>
            <ac:spMk id="815" creationId="{00000000-0000-0000-0000-000000000000}"/>
          </ac:spMkLst>
        </pc:spChg>
      </pc:sldChg>
      <pc:sldChg chg="addSp delSp modSp new mod">
        <pc:chgData name="Molinatto  Sylvie" userId="b47ecacd-0cae-4bd0-b08e-49731b6dcb04" providerId="ADAL" clId="{9F9D30C5-D7DA-44AD-9012-9793380BE91A}" dt="2023-11-21T11:18:42.100" v="5734" actId="14100"/>
        <pc:sldMkLst>
          <pc:docMk/>
          <pc:sldMk cId="855872548" sldId="336"/>
        </pc:sldMkLst>
        <pc:spChg chg="del">
          <ac:chgData name="Molinatto  Sylvie" userId="b47ecacd-0cae-4bd0-b08e-49731b6dcb04" providerId="ADAL" clId="{9F9D30C5-D7DA-44AD-9012-9793380BE91A}" dt="2023-11-21T11:07:33.359" v="5471" actId="478"/>
          <ac:spMkLst>
            <pc:docMk/>
            <pc:sldMk cId="855872548" sldId="336"/>
            <ac:spMk id="2" creationId="{80D5C3C9-0EEF-507C-C82E-A602E87C4AE6}"/>
          </ac:spMkLst>
        </pc:spChg>
        <pc:spChg chg="del">
          <ac:chgData name="Molinatto  Sylvie" userId="b47ecacd-0cae-4bd0-b08e-49731b6dcb04" providerId="ADAL" clId="{9F9D30C5-D7DA-44AD-9012-9793380BE91A}" dt="2023-11-21T11:07:35.810" v="5472" actId="478"/>
          <ac:spMkLst>
            <pc:docMk/>
            <pc:sldMk cId="855872548" sldId="336"/>
            <ac:spMk id="3" creationId="{7205470D-F51B-8E42-BA8F-0B828122D8FA}"/>
          </ac:spMkLst>
        </pc:spChg>
        <pc:graphicFrameChg chg="add del mod">
          <ac:chgData name="Molinatto  Sylvie" userId="b47ecacd-0cae-4bd0-b08e-49731b6dcb04" providerId="ADAL" clId="{9F9D30C5-D7DA-44AD-9012-9793380BE91A}" dt="2023-11-21T11:07:29.949" v="5470" actId="478"/>
          <ac:graphicFrameMkLst>
            <pc:docMk/>
            <pc:sldMk cId="855872548" sldId="336"/>
            <ac:graphicFrameMk id="4" creationId="{E835E51D-97B4-42FA-1101-CF9634E6F0A3}"/>
          </ac:graphicFrameMkLst>
        </pc:graphicFrameChg>
        <pc:graphicFrameChg chg="add del mod">
          <ac:chgData name="Molinatto  Sylvie" userId="b47ecacd-0cae-4bd0-b08e-49731b6dcb04" providerId="ADAL" clId="{9F9D30C5-D7DA-44AD-9012-9793380BE91A}" dt="2023-11-21T11:09:04.905" v="5475" actId="478"/>
          <ac:graphicFrameMkLst>
            <pc:docMk/>
            <pc:sldMk cId="855872548" sldId="336"/>
            <ac:graphicFrameMk id="5" creationId="{7BB1C488-00AA-8BC3-4D85-58B4016EA485}"/>
          </ac:graphicFrameMkLst>
        </pc:graphicFrameChg>
        <pc:picChg chg="add del mod">
          <ac:chgData name="Molinatto  Sylvie" userId="b47ecacd-0cae-4bd0-b08e-49731b6dcb04" providerId="ADAL" clId="{9F9D30C5-D7DA-44AD-9012-9793380BE91A}" dt="2023-11-21T11:18:25.419" v="5729" actId="478"/>
          <ac:picMkLst>
            <pc:docMk/>
            <pc:sldMk cId="855872548" sldId="336"/>
            <ac:picMk id="8" creationId="{F7A72E87-40AD-460D-6125-4691EF1A5568}"/>
          </ac:picMkLst>
        </pc:picChg>
        <pc:picChg chg="add mod">
          <ac:chgData name="Molinatto  Sylvie" userId="b47ecacd-0cae-4bd0-b08e-49731b6dcb04" providerId="ADAL" clId="{9F9D30C5-D7DA-44AD-9012-9793380BE91A}" dt="2023-11-21T11:18:42.100" v="5734" actId="14100"/>
          <ac:picMkLst>
            <pc:docMk/>
            <pc:sldMk cId="855872548" sldId="336"/>
            <ac:picMk id="10" creationId="{FC251326-0A85-1AEF-4024-2F7C7DC3702C}"/>
          </ac:picMkLst>
        </pc:picChg>
      </pc:sldChg>
      <pc:sldChg chg="delSp modSp add mod">
        <pc:chgData name="Molinatto  Sylvie" userId="b47ecacd-0cae-4bd0-b08e-49731b6dcb04" providerId="ADAL" clId="{9F9D30C5-D7DA-44AD-9012-9793380BE91A}" dt="2023-11-21T11:20:41.791" v="5814" actId="1076"/>
        <pc:sldMkLst>
          <pc:docMk/>
          <pc:sldMk cId="2695270240" sldId="337"/>
        </pc:sldMkLst>
        <pc:spChg chg="del mod">
          <ac:chgData name="Molinatto  Sylvie" userId="b47ecacd-0cae-4bd0-b08e-49731b6dcb04" providerId="ADAL" clId="{9F9D30C5-D7DA-44AD-9012-9793380BE91A}" dt="2023-11-21T11:20:16.641" v="5811" actId="478"/>
          <ac:spMkLst>
            <pc:docMk/>
            <pc:sldMk cId="2695270240" sldId="337"/>
            <ac:spMk id="3" creationId="{AB8E3726-7F9D-2FE0-2138-D4140E047D7B}"/>
          </ac:spMkLst>
        </pc:spChg>
        <pc:spChg chg="mod">
          <ac:chgData name="Molinatto  Sylvie" userId="b47ecacd-0cae-4bd0-b08e-49731b6dcb04" providerId="ADAL" clId="{9F9D30C5-D7DA-44AD-9012-9793380BE91A}" dt="2023-11-21T11:20:41.791" v="5814" actId="1076"/>
          <ac:spMkLst>
            <pc:docMk/>
            <pc:sldMk cId="2695270240" sldId="337"/>
            <ac:spMk id="776" creationId="{00000000-0000-0000-0000-000000000000}"/>
          </ac:spMkLst>
        </pc:spChg>
      </pc:sldChg>
      <pc:sldChg chg="new">
        <pc:chgData name="Molinatto  Sylvie" userId="b47ecacd-0cae-4bd0-b08e-49731b6dcb04" providerId="ADAL" clId="{9F9D30C5-D7DA-44AD-9012-9793380BE91A}" dt="2023-11-21T11:20:55.403" v="5815" actId="680"/>
        <pc:sldMkLst>
          <pc:docMk/>
          <pc:sldMk cId="2166639264" sldId="338"/>
        </pc:sldMkLst>
      </pc:sldChg>
      <pc:sldChg chg="modSp add mod">
        <pc:chgData name="Molinatto  Sylvie" userId="b47ecacd-0cae-4bd0-b08e-49731b6dcb04" providerId="ADAL" clId="{9F9D30C5-D7DA-44AD-9012-9793380BE91A}" dt="2023-11-21T11:21:01.655" v="5818" actId="20577"/>
        <pc:sldMkLst>
          <pc:docMk/>
          <pc:sldMk cId="362080099" sldId="339"/>
        </pc:sldMkLst>
        <pc:spChg chg="mod">
          <ac:chgData name="Molinatto  Sylvie" userId="b47ecacd-0cae-4bd0-b08e-49731b6dcb04" providerId="ADAL" clId="{9F9D30C5-D7DA-44AD-9012-9793380BE91A}" dt="2023-11-21T11:21:01.655" v="5818" actId="20577"/>
          <ac:spMkLst>
            <pc:docMk/>
            <pc:sldMk cId="362080099" sldId="339"/>
            <ac:spMk id="77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 name="Google Shape;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877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406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3463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44" name="Google Shape;7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1184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187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087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6524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92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732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648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017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693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6992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83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139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0" name="Google Shape;90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681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8657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135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3"/>
          <p:cNvSpPr txBox="1">
            <a:spLocks noGrp="1"/>
          </p:cNvSpPr>
          <p:nvPr>
            <p:ph type="ctrTitle"/>
          </p:nvPr>
        </p:nvSpPr>
        <p:spPr>
          <a:xfrm>
            <a:off x="4209800" y="1116550"/>
            <a:ext cx="93993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6000"/>
              <a:buFont typeface="Cuprum"/>
              <a:buNone/>
              <a:defRPr sz="6000" b="1">
                <a:solidFill>
                  <a:schemeClr val="lt1"/>
                </a:solidFill>
                <a:latin typeface="Cuprum"/>
                <a:ea typeface="Cuprum"/>
                <a:cs typeface="Cuprum"/>
                <a:sym typeface="Cupr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 name="Google Shape;12;p3"/>
          <p:cNvSpPr txBox="1">
            <a:spLocks noGrp="1"/>
          </p:cNvSpPr>
          <p:nvPr>
            <p:ph type="subTitle" idx="1"/>
          </p:nvPr>
        </p:nvSpPr>
        <p:spPr>
          <a:xfrm>
            <a:off x="3448700" y="2652925"/>
            <a:ext cx="10160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Font typeface="Ubuntu"/>
              <a:buNone/>
              <a:defRPr b="1">
                <a:solidFill>
                  <a:schemeClr val="lt1"/>
                </a:solidFill>
                <a:latin typeface="Ubuntu"/>
                <a:ea typeface="Ubuntu"/>
                <a:cs typeface="Ubuntu"/>
                <a:sym typeface="Ubuntu"/>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6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5402425" y="31093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b="0"/>
            </a:lvl1pPr>
            <a:lvl2pPr marL="914400" lvl="1" indent="-342900" algn="l">
              <a:spcBef>
                <a:spcPts val="360"/>
              </a:spcBef>
              <a:spcAft>
                <a:spcPts val="0"/>
              </a:spcAft>
              <a:buClr>
                <a:schemeClr val="dk1"/>
              </a:buClr>
              <a:buSzPts val="1800"/>
              <a:buChar char="–"/>
              <a:defRPr b="0"/>
            </a:lvl2pPr>
            <a:lvl3pPr marL="1371600" lvl="2" indent="-342900" algn="l">
              <a:spcBef>
                <a:spcPts val="360"/>
              </a:spcBef>
              <a:spcAft>
                <a:spcPts val="0"/>
              </a:spcAft>
              <a:buClr>
                <a:schemeClr val="dk1"/>
              </a:buClr>
              <a:buSzPts val="1800"/>
              <a:buChar char="•"/>
              <a:defRPr b="0"/>
            </a:lvl3pPr>
            <a:lvl4pPr marL="1828800" lvl="3" indent="-342900" algn="l">
              <a:spcBef>
                <a:spcPts val="360"/>
              </a:spcBef>
              <a:spcAft>
                <a:spcPts val="0"/>
              </a:spcAft>
              <a:buClr>
                <a:schemeClr val="dk1"/>
              </a:buClr>
              <a:buSzPts val="1800"/>
              <a:buChar char="–"/>
              <a:defRPr b="0"/>
            </a:lvl4pPr>
            <a:lvl5pPr marL="2286000" lvl="4" indent="-342900" algn="l">
              <a:spcBef>
                <a:spcPts val="360"/>
              </a:spcBef>
              <a:spcAft>
                <a:spcPts val="0"/>
              </a:spcAft>
              <a:buClr>
                <a:schemeClr val="dk1"/>
              </a:buClr>
              <a:buSzPts val="1800"/>
              <a:buChar char="»"/>
              <a:defRPr b="0"/>
            </a:lvl5pPr>
            <a:lvl6pPr marL="2743200" lvl="5" indent="-342900" algn="l">
              <a:spcBef>
                <a:spcPts val="360"/>
              </a:spcBef>
              <a:spcAft>
                <a:spcPts val="0"/>
              </a:spcAft>
              <a:buClr>
                <a:schemeClr val="dk1"/>
              </a:buClr>
              <a:buSzPts val="1800"/>
              <a:buChar char="•"/>
              <a:defRPr b="0"/>
            </a:lvl6pPr>
            <a:lvl7pPr marL="3200400" lvl="6" indent="-342900" algn="l">
              <a:spcBef>
                <a:spcPts val="360"/>
              </a:spcBef>
              <a:spcAft>
                <a:spcPts val="0"/>
              </a:spcAft>
              <a:buClr>
                <a:schemeClr val="dk1"/>
              </a:buClr>
              <a:buSzPts val="1800"/>
              <a:buChar char="•"/>
              <a:defRPr b="0"/>
            </a:lvl7pPr>
            <a:lvl8pPr marL="3657600" lvl="7" indent="-342900" algn="l">
              <a:spcBef>
                <a:spcPts val="360"/>
              </a:spcBef>
              <a:spcAft>
                <a:spcPts val="0"/>
              </a:spcAft>
              <a:buClr>
                <a:schemeClr val="dk1"/>
              </a:buClr>
              <a:buSzPts val="1800"/>
              <a:buChar char="•"/>
              <a:defRPr b="0"/>
            </a:lvl8pPr>
            <a:lvl9pPr marL="4114800" lvl="8" indent="-342900" algn="l">
              <a:spcBef>
                <a:spcPts val="360"/>
              </a:spcBef>
              <a:spcAft>
                <a:spcPts val="0"/>
              </a:spcAft>
              <a:buClr>
                <a:schemeClr val="dk1"/>
              </a:buClr>
              <a:buSzPts val="1800"/>
              <a:buChar char="•"/>
              <a:defRPr b="0"/>
            </a:lvl9pPr>
          </a:lstStyle>
          <a:p>
            <a:endParaRPr/>
          </a:p>
        </p:txBody>
      </p:sp>
      <p:sp>
        <p:nvSpPr>
          <p:cNvPr id="16" name="Google Shape;1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5"/>
          <p:cNvSpPr txBox="1">
            <a:spLocks noGrp="1"/>
          </p:cNvSpPr>
          <p:nvPr>
            <p:ph type="body" idx="1"/>
          </p:nvPr>
        </p:nvSpPr>
        <p:spPr>
          <a:xfrm>
            <a:off x="5038775" y="3572036"/>
            <a:ext cx="7772400" cy="28431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2000"/>
              <a:buNone/>
              <a:defRPr sz="2000"/>
            </a:lvl2pPr>
            <a:lvl3pPr marL="1371600" lvl="2" indent="-228600" algn="l">
              <a:spcBef>
                <a:spcPts val="320"/>
              </a:spcBef>
              <a:spcAft>
                <a:spcPts val="0"/>
              </a:spcAft>
              <a:buSzPts val="2000"/>
              <a:buNone/>
              <a:defRPr sz="2000"/>
            </a:lvl3pPr>
            <a:lvl4pPr marL="1828800" lvl="3" indent="-228600" algn="l">
              <a:spcBef>
                <a:spcPts val="280"/>
              </a:spcBef>
              <a:spcAft>
                <a:spcPts val="0"/>
              </a:spcAft>
              <a:buSzPts val="2000"/>
              <a:buNone/>
              <a:defRPr/>
            </a:lvl4pPr>
            <a:lvl5pPr marL="2286000" lvl="4" indent="-228600" algn="l">
              <a:spcBef>
                <a:spcPts val="280"/>
              </a:spcBef>
              <a:spcAft>
                <a:spcPts val="0"/>
              </a:spcAft>
              <a:buSzPts val="2000"/>
              <a:buNone/>
              <a:defRPr/>
            </a:lvl5pPr>
            <a:lvl6pPr marL="2743200" lvl="5" indent="-228600" algn="l">
              <a:spcBef>
                <a:spcPts val="280"/>
              </a:spcBef>
              <a:spcAft>
                <a:spcPts val="0"/>
              </a:spcAft>
              <a:buSzPts val="2000"/>
              <a:buNone/>
              <a:defRPr/>
            </a:lvl6pPr>
            <a:lvl7pPr marL="3200400" lvl="6" indent="-228600" algn="l">
              <a:spcBef>
                <a:spcPts val="280"/>
              </a:spcBef>
              <a:spcAft>
                <a:spcPts val="0"/>
              </a:spcAft>
              <a:buSzPts val="2000"/>
              <a:buNone/>
              <a:defRPr/>
            </a:lvl7pPr>
            <a:lvl8pPr marL="3657600" lvl="7" indent="-228600" algn="l">
              <a:spcBef>
                <a:spcPts val="280"/>
              </a:spcBef>
              <a:spcAft>
                <a:spcPts val="0"/>
              </a:spcAft>
              <a:buSzPts val="2000"/>
              <a:buNone/>
              <a:defRPr/>
            </a:lvl8pPr>
            <a:lvl9pPr marL="4114800" lvl="8" indent="-228600" algn="l">
              <a:spcBef>
                <a:spcPts val="280"/>
              </a:spcBef>
              <a:spcAft>
                <a:spcPts val="0"/>
              </a:spcAft>
              <a:buSzPts val="2000"/>
              <a:buNone/>
              <a:defRPr/>
            </a:lvl9pPr>
          </a:lstStyle>
          <a:p>
            <a:endParaRPr/>
          </a:p>
        </p:txBody>
      </p:sp>
      <p:sp>
        <p:nvSpPr>
          <p:cNvPr id="19" name="Google Shape;19;p5"/>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
        <p:cNvGrpSpPr/>
        <p:nvPr/>
      </p:nvGrpSpPr>
      <p:grpSpPr>
        <a:xfrm>
          <a:off x="0" y="0"/>
          <a:ext cx="0" cy="0"/>
          <a:chOff x="0" y="0"/>
          <a:chExt cx="0" cy="0"/>
        </a:xfrm>
      </p:grpSpPr>
      <p:sp>
        <p:nvSpPr>
          <p:cNvPr id="21" name="Google Shape;21;p6"/>
          <p:cNvSpPr txBox="1">
            <a:spLocks noGrp="1"/>
          </p:cNvSpPr>
          <p:nvPr>
            <p:ph type="body" idx="1"/>
          </p:nvPr>
        </p:nvSpPr>
        <p:spPr>
          <a:xfrm>
            <a:off x="4367950" y="3628575"/>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2" name="Google Shape;22;p6"/>
          <p:cNvSpPr txBox="1">
            <a:spLocks noGrp="1"/>
          </p:cNvSpPr>
          <p:nvPr>
            <p:ph type="body" idx="2"/>
          </p:nvPr>
        </p:nvSpPr>
        <p:spPr>
          <a:xfrm>
            <a:off x="8558950" y="3628575"/>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3" name="Google Shape;23;p6"/>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
        <p:cNvGrpSpPr/>
        <p:nvPr/>
      </p:nvGrpSpPr>
      <p:grpSpPr>
        <a:xfrm>
          <a:off x="0" y="0"/>
          <a:ext cx="0" cy="0"/>
          <a:chOff x="0" y="0"/>
          <a:chExt cx="0" cy="0"/>
        </a:xfrm>
      </p:grpSpPr>
      <p:sp>
        <p:nvSpPr>
          <p:cNvPr id="27" name="Google Shape;27;p8"/>
          <p:cNvSpPr>
            <a:spLocks noGrp="1"/>
          </p:cNvSpPr>
          <p:nvPr>
            <p:ph type="pic" idx="2"/>
          </p:nvPr>
        </p:nvSpPr>
        <p:spPr>
          <a:xfrm>
            <a:off x="8905806" y="2057400"/>
            <a:ext cx="8125500" cy="6094200"/>
          </a:xfrm>
          <a:prstGeom prst="rect">
            <a:avLst/>
          </a:prstGeom>
          <a:noFill/>
          <a:ln>
            <a:noFill/>
          </a:ln>
        </p:spPr>
      </p:sp>
      <p:sp>
        <p:nvSpPr>
          <p:cNvPr id="28" name="Google Shape;28;p8"/>
          <p:cNvSpPr txBox="1">
            <a:spLocks noGrp="1"/>
          </p:cNvSpPr>
          <p:nvPr>
            <p:ph type="title"/>
          </p:nvPr>
        </p:nvSpPr>
        <p:spPr>
          <a:xfrm>
            <a:off x="976450" y="2140775"/>
            <a:ext cx="60102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8"/>
          <p:cNvSpPr txBox="1">
            <a:spLocks noGrp="1"/>
          </p:cNvSpPr>
          <p:nvPr>
            <p:ph type="body" idx="1"/>
          </p:nvPr>
        </p:nvSpPr>
        <p:spPr>
          <a:xfrm>
            <a:off x="1236100" y="4407475"/>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9">
              <a:alphaModFix/>
            </a:blip>
            <a:stretch>
              <a:fillRect t="-75854" b="-75844"/>
            </a:stretch>
          </a:blipFill>
          <a:ln>
            <a:noFill/>
          </a:ln>
        </p:spPr>
      </p:sp>
      <p:sp>
        <p:nvSpPr>
          <p:cNvPr id="7" name="Google Shape;7;p1"/>
          <p:cNvSpPr txBox="1">
            <a:spLocks noGrp="1"/>
          </p:cNvSpPr>
          <p:nvPr>
            <p:ph type="title"/>
          </p:nvPr>
        </p:nvSpPr>
        <p:spPr>
          <a:xfrm>
            <a:off x="4092075" y="1069763"/>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7000"/>
              <a:buFont typeface="Cuprum"/>
              <a:buNone/>
              <a:defRPr sz="7000" b="1" i="0" u="none" strike="noStrike" cap="none">
                <a:solidFill>
                  <a:schemeClr val="lt1"/>
                </a:solidFill>
                <a:latin typeface="Cuprum"/>
                <a:ea typeface="Cuprum"/>
                <a:cs typeface="Cuprum"/>
                <a:sym typeface="Cupr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5694500" y="403427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Char char="•"/>
              <a:defRPr sz="3200" i="0" u="none" strike="noStrike" cap="none">
                <a:solidFill>
                  <a:schemeClr val="lt1"/>
                </a:solidFill>
              </a:defRPr>
            </a:lvl1pPr>
            <a:lvl2pPr marL="914400" marR="0" lvl="1" indent="-406400" algn="l" rtl="0">
              <a:spcBef>
                <a:spcPts val="560"/>
              </a:spcBef>
              <a:spcAft>
                <a:spcPts val="0"/>
              </a:spcAft>
              <a:buClr>
                <a:schemeClr val="lt1"/>
              </a:buClr>
              <a:buSzPts val="2800"/>
              <a:buChar char="–"/>
              <a:defRPr sz="2800" i="0" u="none" strike="noStrike" cap="none">
                <a:solidFill>
                  <a:schemeClr val="lt1"/>
                </a:solidFill>
              </a:defRPr>
            </a:lvl2pPr>
            <a:lvl3pPr marL="1371600" marR="0" lvl="2" indent="-381000" algn="l" rtl="0">
              <a:spcBef>
                <a:spcPts val="480"/>
              </a:spcBef>
              <a:spcAft>
                <a:spcPts val="0"/>
              </a:spcAft>
              <a:buClr>
                <a:schemeClr val="lt1"/>
              </a:buClr>
              <a:buSzPts val="2400"/>
              <a:buChar char="•"/>
              <a:defRPr sz="2400" i="0" u="none" strike="noStrike" cap="none">
                <a:solidFill>
                  <a:schemeClr val="lt1"/>
                </a:solidFill>
              </a:defRPr>
            </a:lvl3pPr>
            <a:lvl4pPr marL="1828800" marR="0" lvl="3" indent="-355600" algn="l" rtl="0">
              <a:spcBef>
                <a:spcPts val="400"/>
              </a:spcBef>
              <a:spcAft>
                <a:spcPts val="0"/>
              </a:spcAft>
              <a:buClr>
                <a:schemeClr val="lt1"/>
              </a:buClr>
              <a:buSzPts val="2000"/>
              <a:buChar char="–"/>
              <a:defRPr sz="2000" i="0" u="none" strike="noStrike" cap="none">
                <a:solidFill>
                  <a:schemeClr val="lt1"/>
                </a:solidFill>
              </a:defRPr>
            </a:lvl4pPr>
            <a:lvl5pPr marL="2286000" marR="0" lvl="4" indent="-355600" algn="l" rtl="0">
              <a:spcBef>
                <a:spcPts val="400"/>
              </a:spcBef>
              <a:spcAft>
                <a:spcPts val="0"/>
              </a:spcAft>
              <a:buClr>
                <a:schemeClr val="lt1"/>
              </a:buClr>
              <a:buSzPts val="2000"/>
              <a:buChar char="»"/>
              <a:defRPr sz="2000" i="0" u="none" strike="noStrike" cap="none">
                <a:solidFill>
                  <a:schemeClr val="lt1"/>
                </a:solidFill>
              </a:defRPr>
            </a:lvl5pPr>
            <a:lvl6pPr marL="2743200" marR="0" lvl="5" indent="-355600" algn="l" rtl="0">
              <a:spcBef>
                <a:spcPts val="400"/>
              </a:spcBef>
              <a:spcAft>
                <a:spcPts val="0"/>
              </a:spcAft>
              <a:buClr>
                <a:schemeClr val="lt1"/>
              </a:buClr>
              <a:buSzPts val="2000"/>
              <a:buChar char="•"/>
              <a:defRPr sz="2000" i="0" u="none" strike="noStrike" cap="none">
                <a:solidFill>
                  <a:schemeClr val="lt1"/>
                </a:solidFill>
              </a:defRPr>
            </a:lvl6pPr>
            <a:lvl7pPr marL="3200400" marR="0" lvl="6" indent="-355600" algn="l" rtl="0">
              <a:spcBef>
                <a:spcPts val="400"/>
              </a:spcBef>
              <a:spcAft>
                <a:spcPts val="0"/>
              </a:spcAft>
              <a:buClr>
                <a:schemeClr val="lt1"/>
              </a:buClr>
              <a:buSzPts val="2000"/>
              <a:buChar char="•"/>
              <a:defRPr sz="2000" i="0" u="none" strike="noStrike" cap="none">
                <a:solidFill>
                  <a:schemeClr val="lt1"/>
                </a:solidFill>
              </a:defRPr>
            </a:lvl7pPr>
            <a:lvl8pPr marL="3657600" marR="0" lvl="7" indent="-355600" algn="l" rtl="0">
              <a:spcBef>
                <a:spcPts val="400"/>
              </a:spcBef>
              <a:spcAft>
                <a:spcPts val="0"/>
              </a:spcAft>
              <a:buClr>
                <a:schemeClr val="lt1"/>
              </a:buClr>
              <a:buSzPts val="2000"/>
              <a:buChar char="•"/>
              <a:defRPr sz="2000" i="0" u="none" strike="noStrike" cap="none">
                <a:solidFill>
                  <a:schemeClr val="lt1"/>
                </a:solidFill>
              </a:defRPr>
            </a:lvl8pPr>
            <a:lvl9pPr marL="4114800" marR="0" lvl="8" indent="-355600" algn="l" rtl="0">
              <a:spcBef>
                <a:spcPts val="400"/>
              </a:spcBef>
              <a:spcAft>
                <a:spcPts val="0"/>
              </a:spcAft>
              <a:buClr>
                <a:schemeClr val="lt1"/>
              </a:buClr>
              <a:buSzPts val="2000"/>
              <a:buChar char="•"/>
              <a:defRPr sz="2000" i="0" u="none" strike="noStrike" cap="none">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9.sv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1.sv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sp>
        <p:nvSpPr>
          <p:cNvPr id="35" name="Google Shape;35;p9"/>
          <p:cNvSpPr txBox="1"/>
          <p:nvPr/>
        </p:nvSpPr>
        <p:spPr>
          <a:xfrm>
            <a:off x="1000208" y="3231713"/>
            <a:ext cx="8568360" cy="261610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500" dirty="0">
                <a:solidFill>
                  <a:srgbClr val="FFFFFF"/>
                </a:solidFill>
                <a:latin typeface="Cuprum"/>
                <a:ea typeface="Cuprum"/>
                <a:cs typeface="Cuprum"/>
                <a:sym typeface="Cuprum"/>
              </a:rPr>
              <a:t>A2 – Storyboard and Low-Fi Prototypes</a:t>
            </a:r>
            <a:endParaRPr lang="en-US" sz="8500" dirty="0"/>
          </a:p>
        </p:txBody>
      </p:sp>
      <p:grpSp>
        <p:nvGrpSpPr>
          <p:cNvPr id="36" name="Google Shape;36;p9"/>
          <p:cNvGrpSpPr/>
          <p:nvPr/>
        </p:nvGrpSpPr>
        <p:grpSpPr>
          <a:xfrm rot="10800000">
            <a:off x="8975074" y="9010026"/>
            <a:ext cx="337852" cy="337852"/>
            <a:chOff x="0" y="0"/>
            <a:chExt cx="812800" cy="812800"/>
          </a:xfrm>
        </p:grpSpPr>
        <p:sp>
          <p:nvSpPr>
            <p:cNvPr id="37" name="Google Shape;3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 name="Google Shape;39;p9"/>
          <p:cNvGrpSpPr/>
          <p:nvPr/>
        </p:nvGrpSpPr>
        <p:grpSpPr>
          <a:xfrm rot="10800000">
            <a:off x="4916056" y="9286875"/>
            <a:ext cx="337852" cy="337852"/>
            <a:chOff x="0" y="0"/>
            <a:chExt cx="812800" cy="812800"/>
          </a:xfrm>
        </p:grpSpPr>
        <p:sp>
          <p:nvSpPr>
            <p:cNvPr id="40" name="Google Shape;4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 name="Google Shape;42;p9"/>
          <p:cNvSpPr/>
          <p:nvPr/>
        </p:nvSpPr>
        <p:spPr>
          <a:xfrm rot="-5400000">
            <a:off x="1076325" y="8405961"/>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cxnSp>
        <p:nvCxnSpPr>
          <p:cNvPr id="43" name="Google Shape;43;p9"/>
          <p:cNvCxnSpPr/>
          <p:nvPr/>
        </p:nvCxnSpPr>
        <p:spPr>
          <a:xfrm>
            <a:off x="2482834" y="9398651"/>
            <a:ext cx="2602148" cy="0"/>
          </a:xfrm>
          <a:prstGeom prst="straightConnector1">
            <a:avLst/>
          </a:prstGeom>
          <a:noFill/>
          <a:ln w="117475" cap="flat" cmpd="sng">
            <a:solidFill>
              <a:srgbClr val="5271FF"/>
            </a:solidFill>
            <a:prstDash val="solid"/>
            <a:round/>
            <a:headEnd type="none" w="sm" len="sm"/>
            <a:tailEnd type="none" w="sm" len="sm"/>
          </a:ln>
        </p:spPr>
      </p:cxnSp>
      <p:cxnSp>
        <p:nvCxnSpPr>
          <p:cNvPr id="44" name="Google Shape;44;p9"/>
          <p:cNvCxnSpPr/>
          <p:nvPr/>
        </p:nvCxnSpPr>
        <p:spPr>
          <a:xfrm>
            <a:off x="2416351" y="8945381"/>
            <a:ext cx="3960584" cy="0"/>
          </a:xfrm>
          <a:prstGeom prst="straightConnector1">
            <a:avLst/>
          </a:prstGeom>
          <a:noFill/>
          <a:ln w="117475" cap="flat" cmpd="sng">
            <a:solidFill>
              <a:srgbClr val="5271FF"/>
            </a:solidFill>
            <a:prstDash val="solid"/>
            <a:round/>
            <a:headEnd type="none" w="sm" len="sm"/>
            <a:tailEnd type="none" w="sm" len="sm"/>
          </a:ln>
        </p:spPr>
      </p:cxnSp>
      <p:cxnSp>
        <p:nvCxnSpPr>
          <p:cNvPr id="45" name="Google Shape;45;p9"/>
          <p:cNvCxnSpPr/>
          <p:nvPr/>
        </p:nvCxnSpPr>
        <p:spPr>
          <a:xfrm>
            <a:off x="5253908" y="7284368"/>
            <a:ext cx="0" cy="1673270"/>
          </a:xfrm>
          <a:prstGeom prst="straightConnector1">
            <a:avLst/>
          </a:prstGeom>
          <a:noFill/>
          <a:ln w="104775" cap="flat" cmpd="sng">
            <a:solidFill>
              <a:srgbClr val="5271FF"/>
            </a:solidFill>
            <a:prstDash val="solid"/>
            <a:round/>
            <a:headEnd type="none" w="sm" len="sm"/>
            <a:tailEnd type="none" w="sm" len="sm"/>
          </a:ln>
        </p:spPr>
      </p:cxnSp>
      <p:grpSp>
        <p:nvGrpSpPr>
          <p:cNvPr id="46" name="Google Shape;46;p9"/>
          <p:cNvGrpSpPr/>
          <p:nvPr/>
        </p:nvGrpSpPr>
        <p:grpSpPr>
          <a:xfrm>
            <a:off x="3346627" y="6808900"/>
            <a:ext cx="3814562" cy="1020604"/>
            <a:chOff x="0" y="-57150"/>
            <a:chExt cx="1732544" cy="463550"/>
          </a:xfrm>
          <a:effectLst>
            <a:glow rad="228600">
              <a:schemeClr val="accent4">
                <a:satMod val="175000"/>
                <a:alpha val="40000"/>
              </a:schemeClr>
            </a:glow>
          </a:effectLst>
        </p:grpSpPr>
        <p:sp>
          <p:nvSpPr>
            <p:cNvPr id="47" name="Google Shape;47;p9"/>
            <p:cNvSpPr/>
            <p:nvPr/>
          </p:nvSpPr>
          <p:spPr>
            <a:xfrm>
              <a:off x="0" y="0"/>
              <a:ext cx="1732544" cy="406400"/>
            </a:xfrm>
            <a:custGeom>
              <a:avLst/>
              <a:gdLst/>
              <a:ahLst/>
              <a:cxnLst/>
              <a:rect l="l" t="t" r="r" b="b"/>
              <a:pathLst>
                <a:path w="1732544" h="406400" extrusionOk="0">
                  <a:moveTo>
                    <a:pt x="1529344" y="0"/>
                  </a:moveTo>
                  <a:cubicBezTo>
                    <a:pt x="1641568" y="0"/>
                    <a:pt x="1732544" y="90976"/>
                    <a:pt x="1732544" y="203200"/>
                  </a:cubicBezTo>
                  <a:cubicBezTo>
                    <a:pt x="1732544" y="315424"/>
                    <a:pt x="1641568" y="406400"/>
                    <a:pt x="1529344" y="406400"/>
                  </a:cubicBezTo>
                  <a:lnTo>
                    <a:pt x="203200" y="406400"/>
                  </a:lnTo>
                  <a:cubicBezTo>
                    <a:pt x="90976" y="406400"/>
                    <a:pt x="0" y="315424"/>
                    <a:pt x="0" y="203200"/>
                  </a:cubicBezTo>
                  <a:cubicBezTo>
                    <a:pt x="0" y="90976"/>
                    <a:pt x="90976" y="0"/>
                    <a:pt x="203200" y="0"/>
                  </a:cubicBezTo>
                  <a:close/>
                </a:path>
              </a:pathLst>
            </a:custGeom>
            <a:solidFill>
              <a:srgbClr val="5271FF"/>
            </a:solidFill>
            <a:ln w="47625" cap="sq" cmpd="sng">
              <a:solidFill>
                <a:srgbClr val="5271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p:nvPr/>
          </p:nvSpPr>
          <p:spPr>
            <a:xfrm>
              <a:off x="0" y="-57150"/>
              <a:ext cx="812800" cy="463550"/>
            </a:xfrm>
            <a:prstGeom prst="rect">
              <a:avLst/>
            </a:prstGeom>
            <a:noFill/>
            <a:ln>
              <a:noFill/>
            </a:ln>
          </p:spPr>
          <p:txBody>
            <a:bodyPr spcFirstLastPara="1" wrap="square" lIns="62575" tIns="62575" rIns="62575" bIns="62575"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49" name="Google Shape;49;p9"/>
          <p:cNvGrpSpPr/>
          <p:nvPr/>
        </p:nvGrpSpPr>
        <p:grpSpPr>
          <a:xfrm rot="10800000">
            <a:off x="6208009" y="8722037"/>
            <a:ext cx="337852" cy="337852"/>
            <a:chOff x="0" y="0"/>
            <a:chExt cx="812800" cy="812800"/>
          </a:xfrm>
        </p:grpSpPr>
        <p:sp>
          <p:nvSpPr>
            <p:cNvPr id="50" name="Google Shape;5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2" name="Google Shape;52;p9"/>
          <p:cNvCxnSpPr/>
          <p:nvPr/>
        </p:nvCxnSpPr>
        <p:spPr>
          <a:xfrm rot="10800000">
            <a:off x="17818624" y="1028700"/>
            <a:ext cx="52388" cy="8150252"/>
          </a:xfrm>
          <a:prstGeom prst="straightConnector1">
            <a:avLst/>
          </a:prstGeom>
          <a:noFill/>
          <a:ln w="104775" cap="flat" cmpd="sng">
            <a:solidFill>
              <a:srgbClr val="5271FF"/>
            </a:solidFill>
            <a:prstDash val="solid"/>
            <a:round/>
            <a:headEnd type="none" w="sm" len="sm"/>
            <a:tailEnd type="none" w="sm" len="sm"/>
          </a:ln>
        </p:spPr>
      </p:cxnSp>
      <p:grpSp>
        <p:nvGrpSpPr>
          <p:cNvPr id="53" name="Google Shape;53;p9"/>
          <p:cNvGrpSpPr/>
          <p:nvPr/>
        </p:nvGrpSpPr>
        <p:grpSpPr>
          <a:xfrm rot="10800000">
            <a:off x="17702085" y="2517786"/>
            <a:ext cx="337852" cy="337852"/>
            <a:chOff x="0" y="0"/>
            <a:chExt cx="812800" cy="812800"/>
          </a:xfrm>
        </p:grpSpPr>
        <p:sp>
          <p:nvSpPr>
            <p:cNvPr id="54" name="Google Shape;5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6" name="Google Shape;56;p9"/>
          <p:cNvCxnSpPr/>
          <p:nvPr/>
        </p:nvCxnSpPr>
        <p:spPr>
          <a:xfrm>
            <a:off x="2416351" y="9171457"/>
            <a:ext cx="15304784" cy="0"/>
          </a:xfrm>
          <a:prstGeom prst="straightConnector1">
            <a:avLst/>
          </a:prstGeom>
          <a:noFill/>
          <a:ln w="117475" cap="flat" cmpd="sng">
            <a:solidFill>
              <a:srgbClr val="5271FF"/>
            </a:solidFill>
            <a:prstDash val="solid"/>
            <a:round/>
            <a:headEnd type="none" w="sm" len="sm"/>
            <a:tailEnd type="none" w="sm" len="sm"/>
          </a:ln>
        </p:spPr>
      </p:cxnSp>
      <p:grpSp>
        <p:nvGrpSpPr>
          <p:cNvPr id="57" name="Google Shape;57;p9"/>
          <p:cNvGrpSpPr/>
          <p:nvPr/>
        </p:nvGrpSpPr>
        <p:grpSpPr>
          <a:xfrm rot="10800000">
            <a:off x="17789170" y="6355336"/>
            <a:ext cx="337852" cy="337852"/>
            <a:chOff x="0" y="0"/>
            <a:chExt cx="812800" cy="812800"/>
          </a:xfrm>
        </p:grpSpPr>
        <p:sp>
          <p:nvSpPr>
            <p:cNvPr id="58" name="Google Shape;5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 name="Google Shape;60;p9"/>
          <p:cNvGrpSpPr/>
          <p:nvPr/>
        </p:nvGrpSpPr>
        <p:grpSpPr>
          <a:xfrm rot="10800000">
            <a:off x="17649697" y="9010026"/>
            <a:ext cx="337852" cy="337852"/>
            <a:chOff x="0" y="0"/>
            <a:chExt cx="812800" cy="812800"/>
          </a:xfrm>
        </p:grpSpPr>
        <p:sp>
          <p:nvSpPr>
            <p:cNvPr id="61" name="Google Shape;6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63;p9"/>
          <p:cNvSpPr/>
          <p:nvPr/>
        </p:nvSpPr>
        <p:spPr>
          <a:xfrm rot="-5400000">
            <a:off x="8541811" y="275867"/>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cxnSp>
        <p:nvCxnSpPr>
          <p:cNvPr id="64" name="Google Shape;64;p9"/>
          <p:cNvCxnSpPr/>
          <p:nvPr/>
        </p:nvCxnSpPr>
        <p:spPr>
          <a:xfrm rot="10800000">
            <a:off x="9963968" y="807386"/>
            <a:ext cx="5312951" cy="0"/>
          </a:xfrm>
          <a:prstGeom prst="straightConnector1">
            <a:avLst/>
          </a:prstGeom>
          <a:noFill/>
          <a:ln w="117475" cap="flat" cmpd="sng">
            <a:solidFill>
              <a:srgbClr val="5271FF"/>
            </a:solidFill>
            <a:prstDash val="solid"/>
            <a:round/>
            <a:headEnd type="none" w="sm" len="sm"/>
            <a:tailEnd type="none" w="sm" len="sm"/>
          </a:ln>
        </p:spPr>
      </p:cxnSp>
      <p:cxnSp>
        <p:nvCxnSpPr>
          <p:cNvPr id="65" name="Google Shape;65;p9"/>
          <p:cNvCxnSpPr/>
          <p:nvPr/>
        </p:nvCxnSpPr>
        <p:spPr>
          <a:xfrm>
            <a:off x="9401967" y="1028700"/>
            <a:ext cx="8469044" cy="0"/>
          </a:xfrm>
          <a:prstGeom prst="straightConnector1">
            <a:avLst/>
          </a:prstGeom>
          <a:noFill/>
          <a:ln w="117475" cap="flat" cmpd="sng">
            <a:solidFill>
              <a:srgbClr val="5271FF"/>
            </a:solidFill>
            <a:prstDash val="solid"/>
            <a:round/>
            <a:headEnd type="none" w="sm" len="sm"/>
            <a:tailEnd type="none" w="sm" len="sm"/>
          </a:ln>
        </p:spPr>
      </p:cxnSp>
      <p:grpSp>
        <p:nvGrpSpPr>
          <p:cNvPr id="66" name="Google Shape;66;p9"/>
          <p:cNvGrpSpPr/>
          <p:nvPr/>
        </p:nvGrpSpPr>
        <p:grpSpPr>
          <a:xfrm rot="10800000">
            <a:off x="17649697" y="859774"/>
            <a:ext cx="337852" cy="337852"/>
            <a:chOff x="0" y="0"/>
            <a:chExt cx="812800" cy="812800"/>
          </a:xfrm>
        </p:grpSpPr>
        <p:sp>
          <p:nvSpPr>
            <p:cNvPr id="67" name="Google Shape;6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 name="Google Shape;69;p9"/>
          <p:cNvGrpSpPr/>
          <p:nvPr/>
        </p:nvGrpSpPr>
        <p:grpSpPr>
          <a:xfrm rot="10800000">
            <a:off x="15107993" y="586073"/>
            <a:ext cx="337852" cy="337852"/>
            <a:chOff x="0" y="0"/>
            <a:chExt cx="812800" cy="812800"/>
          </a:xfrm>
        </p:grpSpPr>
        <p:sp>
          <p:nvSpPr>
            <p:cNvPr id="70" name="Google Shape;7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 name="Google Shape;72;p9"/>
          <p:cNvGrpSpPr/>
          <p:nvPr/>
        </p:nvGrpSpPr>
        <p:grpSpPr>
          <a:xfrm rot="10800000">
            <a:off x="9899817" y="1132264"/>
            <a:ext cx="337852" cy="337852"/>
            <a:chOff x="0" y="0"/>
            <a:chExt cx="812800" cy="812800"/>
          </a:xfrm>
        </p:grpSpPr>
        <p:sp>
          <p:nvSpPr>
            <p:cNvPr id="73" name="Google Shape;7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5" name="Google Shape;75;p9"/>
          <p:cNvSpPr txBox="1"/>
          <p:nvPr/>
        </p:nvSpPr>
        <p:spPr>
          <a:xfrm>
            <a:off x="3688491" y="6893653"/>
            <a:ext cx="3191795" cy="862416"/>
          </a:xfrm>
          <a:prstGeom prst="rect">
            <a:avLst/>
          </a:prstGeom>
          <a:noFill/>
          <a:ln>
            <a:noFill/>
          </a:ln>
        </p:spPr>
        <p:txBody>
          <a:bodyPr spcFirstLastPara="1" wrap="square" lIns="0" tIns="0" rIns="0" bIns="0" anchor="t" anchorCtr="0">
            <a:spAutoFit/>
          </a:bodyPr>
          <a:lstStyle/>
          <a:p>
            <a:pPr marL="0" marR="0" lvl="0" indent="0" algn="ctr" rtl="0">
              <a:lnSpc>
                <a:spcPct val="130016"/>
              </a:lnSpc>
              <a:spcBef>
                <a:spcPts val="0"/>
              </a:spcBef>
              <a:spcAft>
                <a:spcPts val="0"/>
              </a:spcAft>
              <a:buNone/>
            </a:pPr>
            <a:r>
              <a:rPr lang="en-US" sz="4311" b="0" i="0" u="none" strike="noStrike" cap="none" dirty="0">
                <a:solidFill>
                  <a:srgbClr val="FFFFFF"/>
                </a:solidFill>
                <a:latin typeface="Podkova"/>
                <a:ea typeface="Podkova"/>
                <a:cs typeface="Podkova"/>
                <a:sym typeface="Podkova"/>
              </a:rPr>
              <a:t>Presentation</a:t>
            </a:r>
            <a:endParaRPr dirty="0"/>
          </a:p>
        </p:txBody>
      </p:sp>
      <p:grpSp>
        <p:nvGrpSpPr>
          <p:cNvPr id="76" name="Google Shape;76;p9"/>
          <p:cNvGrpSpPr/>
          <p:nvPr/>
        </p:nvGrpSpPr>
        <p:grpSpPr>
          <a:xfrm>
            <a:off x="-1587950" y="293047"/>
            <a:ext cx="4070784" cy="1526932"/>
            <a:chOff x="0" y="0"/>
            <a:chExt cx="5427713" cy="2035910"/>
          </a:xfrm>
        </p:grpSpPr>
        <p:sp>
          <p:nvSpPr>
            <p:cNvPr id="77" name="Google Shape;77;p9"/>
            <p:cNvSpPr/>
            <p:nvPr/>
          </p:nvSpPr>
          <p:spPr>
            <a:xfrm rot="5400000">
              <a:off x="3391803" y="0"/>
              <a:ext cx="2035910" cy="2035910"/>
            </a:xfrm>
            <a:custGeom>
              <a:avLst/>
              <a:gdLst/>
              <a:ahLst/>
              <a:cxnLst/>
              <a:rect l="l" t="t" r="r" b="b"/>
              <a:pathLst>
                <a:path w="2035910" h="2035910" extrusionOk="0">
                  <a:moveTo>
                    <a:pt x="0" y="0"/>
                  </a:moveTo>
                  <a:lnTo>
                    <a:pt x="2035910" y="0"/>
                  </a:lnTo>
                  <a:lnTo>
                    <a:pt x="2035910" y="2035910"/>
                  </a:lnTo>
                  <a:lnTo>
                    <a:pt x="0" y="2035910"/>
                  </a:lnTo>
                  <a:lnTo>
                    <a:pt x="0" y="0"/>
                  </a:lnTo>
                  <a:close/>
                </a:path>
              </a:pathLst>
            </a:custGeom>
            <a:blipFill rotWithShape="1">
              <a:blip r:embed="rId4">
                <a:alphaModFix/>
              </a:blip>
              <a:stretch>
                <a:fillRect/>
              </a:stretch>
            </a:blipFill>
            <a:ln>
              <a:noFill/>
            </a:ln>
          </p:spPr>
          <p:txBody>
            <a:bodyPr/>
            <a:lstStyle/>
            <a:p>
              <a:endParaRPr lang="it-IT"/>
            </a:p>
          </p:txBody>
        </p:sp>
        <p:cxnSp>
          <p:nvCxnSpPr>
            <p:cNvPr id="78" name="Google Shape;78;p9"/>
            <p:cNvCxnSpPr/>
            <p:nvPr/>
          </p:nvCxnSpPr>
          <p:spPr>
            <a:xfrm rot="10800000">
              <a:off x="19337" y="716476"/>
              <a:ext cx="3469531" cy="0"/>
            </a:xfrm>
            <a:prstGeom prst="straightConnector1">
              <a:avLst/>
            </a:prstGeom>
            <a:noFill/>
            <a:ln w="117475" cap="flat" cmpd="sng">
              <a:solidFill>
                <a:srgbClr val="5271FF"/>
              </a:solidFill>
              <a:prstDash val="solid"/>
              <a:round/>
              <a:headEnd type="none" w="sm" len="sm"/>
              <a:tailEnd type="none" w="sm" len="sm"/>
            </a:ln>
          </p:spPr>
        </p:cxnSp>
        <p:cxnSp>
          <p:nvCxnSpPr>
            <p:cNvPr id="79" name="Google Shape;79;p9"/>
            <p:cNvCxnSpPr/>
            <p:nvPr/>
          </p:nvCxnSpPr>
          <p:spPr>
            <a:xfrm rot="10800000">
              <a:off x="0" y="1312470"/>
              <a:ext cx="3558718" cy="0"/>
            </a:xfrm>
            <a:prstGeom prst="straightConnector1">
              <a:avLst/>
            </a:prstGeom>
            <a:noFill/>
            <a:ln w="117475" cap="flat" cmpd="sng">
              <a:solidFill>
                <a:srgbClr val="5271FF"/>
              </a:solidFill>
              <a:prstDash val="solid"/>
              <a:round/>
              <a:headEnd type="none" w="sm" len="sm"/>
              <a:tailEnd type="none" w="sm" len="sm"/>
            </a:ln>
          </p:spPr>
        </p:cxnSp>
        <p:cxnSp>
          <p:nvCxnSpPr>
            <p:cNvPr id="80" name="Google Shape;80;p9"/>
            <p:cNvCxnSpPr/>
            <p:nvPr/>
          </p:nvCxnSpPr>
          <p:spPr>
            <a:xfrm rot="10800000">
              <a:off x="6491" y="1013398"/>
              <a:ext cx="3571021" cy="0"/>
            </a:xfrm>
            <a:prstGeom prst="straightConnector1">
              <a:avLst/>
            </a:prstGeom>
            <a:noFill/>
            <a:ln w="117475" cap="flat" cmpd="sng">
              <a:solidFill>
                <a:srgbClr val="5271FF"/>
              </a:solidFill>
              <a:prstDash val="solid"/>
              <a:round/>
              <a:headEnd type="none" w="sm" len="sm"/>
              <a:tailEnd type="none" w="sm" len="sm"/>
            </a:ln>
          </p:spPr>
        </p:cxnSp>
      </p:grpSp>
      <p:pic>
        <p:nvPicPr>
          <p:cNvPr id="3" name="Immagine 2" descr="Immagine che contiene Carattere, Elementi grafici, logo, testo&#10;&#10;Descrizione generata automaticamente">
            <a:extLst>
              <a:ext uri="{FF2B5EF4-FFF2-40B4-BE49-F238E27FC236}">
                <a16:creationId xmlns:a16="http://schemas.microsoft.com/office/drawing/2014/main" id="{3E1A5036-9719-C728-6DFF-ADB58BD78C68}"/>
              </a:ext>
            </a:extLst>
          </p:cNvPr>
          <p:cNvPicPr>
            <a:picLocks noChangeAspect="1"/>
          </p:cNvPicPr>
          <p:nvPr/>
        </p:nvPicPr>
        <p:blipFill>
          <a:blip r:embed="rId5">
            <a:lum bright="70000" contrast="-70000"/>
          </a:blip>
          <a:stretch>
            <a:fillRect/>
          </a:stretch>
        </p:blipFill>
        <p:spPr>
          <a:xfrm>
            <a:off x="3013718" y="-459691"/>
            <a:ext cx="4778129" cy="3378475"/>
          </a:xfrm>
          <a:prstGeom prst="rect">
            <a:avLst/>
          </a:prstGeom>
        </p:spPr>
      </p:pic>
      <p:sp>
        <p:nvSpPr>
          <p:cNvPr id="2" name="Google Shape;865;p26">
            <a:extLst>
              <a:ext uri="{FF2B5EF4-FFF2-40B4-BE49-F238E27FC236}">
                <a16:creationId xmlns:a16="http://schemas.microsoft.com/office/drawing/2014/main" id="{A0F0A020-2651-CAEC-BC9D-18D09966C4B1}"/>
              </a:ext>
            </a:extLst>
          </p:cNvPr>
          <p:cNvSpPr/>
          <p:nvPr/>
        </p:nvSpPr>
        <p:spPr>
          <a:xfrm>
            <a:off x="10980844" y="3556234"/>
            <a:ext cx="5169863" cy="1405382"/>
          </a:xfrm>
          <a:custGeom>
            <a:avLst/>
            <a:gdLst/>
            <a:ahLst/>
            <a:cxnLst/>
            <a:rect l="l" t="t" r="r" b="b"/>
            <a:pathLst>
              <a:path w="2111557" h="512035" extrusionOk="0">
                <a:moveTo>
                  <a:pt x="49248" y="0"/>
                </a:moveTo>
                <a:lnTo>
                  <a:pt x="2062308" y="0"/>
                </a:lnTo>
                <a:cubicBezTo>
                  <a:pt x="2075370" y="0"/>
                  <a:pt x="2087896" y="5189"/>
                  <a:pt x="2097132" y="14424"/>
                </a:cubicBezTo>
                <a:cubicBezTo>
                  <a:pt x="2106368" y="23660"/>
                  <a:pt x="2111557" y="36187"/>
                  <a:pt x="2111557" y="49248"/>
                </a:cubicBezTo>
                <a:lnTo>
                  <a:pt x="2111557" y="462787"/>
                </a:lnTo>
                <a:cubicBezTo>
                  <a:pt x="2111557" y="475849"/>
                  <a:pt x="2106368" y="488375"/>
                  <a:pt x="2097132" y="497611"/>
                </a:cubicBezTo>
                <a:cubicBezTo>
                  <a:pt x="2087896" y="506847"/>
                  <a:pt x="2075370" y="512035"/>
                  <a:pt x="2062308" y="512035"/>
                </a:cubicBezTo>
                <a:lnTo>
                  <a:pt x="49248" y="512035"/>
                </a:lnTo>
                <a:cubicBezTo>
                  <a:pt x="36187" y="512035"/>
                  <a:pt x="23660" y="506847"/>
                  <a:pt x="14424" y="497611"/>
                </a:cubicBezTo>
                <a:cubicBezTo>
                  <a:pt x="5189" y="488375"/>
                  <a:pt x="0" y="475849"/>
                  <a:pt x="0" y="462787"/>
                </a:cubicBezTo>
                <a:lnTo>
                  <a:pt x="0" y="49248"/>
                </a:lnTo>
                <a:cubicBezTo>
                  <a:pt x="0" y="36187"/>
                  <a:pt x="5189" y="23660"/>
                  <a:pt x="14424" y="14424"/>
                </a:cubicBezTo>
                <a:cubicBezTo>
                  <a:pt x="23660" y="5189"/>
                  <a:pt x="36187" y="0"/>
                  <a:pt x="49248" y="0"/>
                </a:cubicBezTo>
                <a:close/>
              </a:path>
            </a:pathLst>
          </a:custGeom>
          <a:solidFill>
            <a:srgbClr val="5271FF"/>
          </a:solidFill>
          <a:ln w="38100">
            <a:gradFill>
              <a:gsLst>
                <a:gs pos="20115">
                  <a:srgbClr val="BDD7FB">
                    <a:lumMod val="98000"/>
                    <a:lumOff val="2000"/>
                  </a:srgbClr>
                </a:gs>
                <a:gs pos="9000">
                  <a:srgbClr val="D1E3F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4">
                <a:satMod val="175000"/>
                <a:alpha val="40000"/>
              </a:schemeClr>
            </a:glow>
            <a:outerShdw blurRad="50800" dist="50800" dir="5400000" sx="102000" sy="102000" algn="ctr" rotWithShape="0">
              <a:srgbClr val="CC99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66;p26">
            <a:extLst>
              <a:ext uri="{FF2B5EF4-FFF2-40B4-BE49-F238E27FC236}">
                <a16:creationId xmlns:a16="http://schemas.microsoft.com/office/drawing/2014/main" id="{60CB50E8-D88F-4EB8-D319-1F0C6E5ED2B0}"/>
              </a:ext>
            </a:extLst>
          </p:cNvPr>
          <p:cNvSpPr txBox="1"/>
          <p:nvPr/>
        </p:nvSpPr>
        <p:spPr>
          <a:xfrm>
            <a:off x="11560784" y="3075597"/>
            <a:ext cx="4009981" cy="2110865"/>
          </a:xfrm>
          <a:prstGeom prst="rect">
            <a:avLst/>
          </a:prstGeom>
          <a:noFill/>
          <a:ln>
            <a:noFill/>
          </a:ln>
        </p:spPr>
        <p:txBody>
          <a:bodyPr spcFirstLastPara="1" wrap="square" lIns="50800" tIns="50800" rIns="50800" bIns="50800" anchor="ctr" anchorCtr="0">
            <a:noAutofit/>
          </a:bodyPr>
          <a:lstStyle/>
          <a:p>
            <a:pPr marL="0" marR="0" lvl="0" indent="0" algn="ctr" rtl="0">
              <a:lnSpc>
                <a:spcPct val="139988"/>
              </a:lnSpc>
              <a:spcBef>
                <a:spcPts val="0"/>
              </a:spcBef>
              <a:spcAft>
                <a:spcPts val="0"/>
              </a:spcAft>
              <a:buNone/>
            </a:pPr>
            <a:r>
              <a:rPr lang="en-US" sz="8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prum"/>
                <a:sym typeface="Cuprum"/>
              </a:rPr>
              <a:t>UrbanHub</a:t>
            </a:r>
            <a:endParaRPr 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Google Shape;867;p26">
            <a:extLst>
              <a:ext uri="{FF2B5EF4-FFF2-40B4-BE49-F238E27FC236}">
                <a16:creationId xmlns:a16="http://schemas.microsoft.com/office/drawing/2014/main" id="{EAC90DEC-21E9-7CB0-592F-646C5A74F21F}"/>
              </a:ext>
            </a:extLst>
          </p:cNvPr>
          <p:cNvSpPr txBox="1"/>
          <p:nvPr/>
        </p:nvSpPr>
        <p:spPr>
          <a:xfrm>
            <a:off x="11489375" y="5278980"/>
            <a:ext cx="4285214" cy="3693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000" dirty="0">
                <a:solidFill>
                  <a:srgbClr val="CC99FF"/>
                </a:solidFill>
                <a:latin typeface="Ubuntu"/>
                <a:sym typeface="Ubuntu"/>
              </a:rPr>
              <a:t>Inclusive and effortless Urban Travel</a:t>
            </a:r>
            <a:endParaRPr sz="2000" dirty="0">
              <a:solidFill>
                <a:srgbClr val="CC99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grpSp>
        <p:nvGrpSpPr>
          <p:cNvPr id="329" name="Google Shape;329;p15"/>
          <p:cNvGrpSpPr/>
          <p:nvPr/>
        </p:nvGrpSpPr>
        <p:grpSpPr>
          <a:xfrm rot="10800000">
            <a:off x="11105689" y="2926874"/>
            <a:ext cx="6818662" cy="7015545"/>
            <a:chOff x="0" y="0"/>
            <a:chExt cx="9091550" cy="9354060"/>
          </a:xfrm>
        </p:grpSpPr>
        <p:cxnSp>
          <p:nvCxnSpPr>
            <p:cNvPr id="330" name="Google Shape;330;p15"/>
            <p:cNvCxnSpPr/>
            <p:nvPr/>
          </p:nvCxnSpPr>
          <p:spPr>
            <a:xfrm>
              <a:off x="245555" y="450470"/>
              <a:ext cx="0" cy="8656320"/>
            </a:xfrm>
            <a:prstGeom prst="straightConnector1">
              <a:avLst/>
            </a:prstGeom>
            <a:noFill/>
            <a:ln w="50800" cap="flat" cmpd="sng">
              <a:solidFill>
                <a:srgbClr val="FFFFFF"/>
              </a:solidFill>
              <a:prstDash val="solid"/>
              <a:round/>
              <a:headEnd type="none" w="sm" len="sm"/>
              <a:tailEnd type="none" w="sm" len="sm"/>
            </a:ln>
          </p:spPr>
        </p:cxnSp>
        <p:grpSp>
          <p:nvGrpSpPr>
            <p:cNvPr id="331" name="Google Shape;331;p15"/>
            <p:cNvGrpSpPr/>
            <p:nvPr/>
          </p:nvGrpSpPr>
          <p:grpSpPr>
            <a:xfrm>
              <a:off x="0" y="8903590"/>
              <a:ext cx="450470" cy="450470"/>
              <a:chOff x="0" y="0"/>
              <a:chExt cx="812800" cy="812800"/>
            </a:xfrm>
          </p:grpSpPr>
          <p:sp>
            <p:nvSpPr>
              <p:cNvPr id="332" name="Google Shape;33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4" name="Google Shape;334;p15"/>
            <p:cNvCxnSpPr/>
            <p:nvPr/>
          </p:nvCxnSpPr>
          <p:spPr>
            <a:xfrm rot="10800000">
              <a:off x="209995" y="270537"/>
              <a:ext cx="8656320" cy="0"/>
            </a:xfrm>
            <a:prstGeom prst="straightConnector1">
              <a:avLst/>
            </a:prstGeom>
            <a:noFill/>
            <a:ln w="50800" cap="flat" cmpd="sng">
              <a:solidFill>
                <a:srgbClr val="FFFFFF"/>
              </a:solidFill>
              <a:prstDash val="solid"/>
              <a:round/>
              <a:headEnd type="none" w="sm" len="sm"/>
              <a:tailEnd type="none" w="sm" len="sm"/>
            </a:ln>
          </p:spPr>
        </p:cxnSp>
        <p:grpSp>
          <p:nvGrpSpPr>
            <p:cNvPr id="335" name="Google Shape;335;p15"/>
            <p:cNvGrpSpPr/>
            <p:nvPr/>
          </p:nvGrpSpPr>
          <p:grpSpPr>
            <a:xfrm>
              <a:off x="15240" y="7178325"/>
              <a:ext cx="450470" cy="450470"/>
              <a:chOff x="0" y="0"/>
              <a:chExt cx="812800" cy="812800"/>
            </a:xfrm>
          </p:grpSpPr>
          <p:sp>
            <p:nvSpPr>
              <p:cNvPr id="336" name="Google Shape;33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8" name="Google Shape;338;p15"/>
            <p:cNvGrpSpPr/>
            <p:nvPr/>
          </p:nvGrpSpPr>
          <p:grpSpPr>
            <a:xfrm>
              <a:off x="1941616" y="0"/>
              <a:ext cx="450470" cy="450470"/>
              <a:chOff x="0" y="0"/>
              <a:chExt cx="812800" cy="812800"/>
            </a:xfrm>
          </p:grpSpPr>
          <p:sp>
            <p:nvSpPr>
              <p:cNvPr id="339" name="Google Shape;33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1" name="Google Shape;341;p15"/>
            <p:cNvGrpSpPr/>
            <p:nvPr/>
          </p:nvGrpSpPr>
          <p:grpSpPr>
            <a:xfrm>
              <a:off x="8641080" y="70702"/>
              <a:ext cx="450470" cy="450470"/>
              <a:chOff x="0" y="0"/>
              <a:chExt cx="812800" cy="812800"/>
            </a:xfrm>
          </p:grpSpPr>
          <p:sp>
            <p:nvSpPr>
              <p:cNvPr id="342" name="Google Shape;34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4" name="Google Shape;344;p15"/>
            <p:cNvGrpSpPr/>
            <p:nvPr/>
          </p:nvGrpSpPr>
          <p:grpSpPr>
            <a:xfrm>
              <a:off x="45720" y="88912"/>
              <a:ext cx="450470" cy="450470"/>
              <a:chOff x="0" y="0"/>
              <a:chExt cx="812800" cy="812800"/>
            </a:xfrm>
          </p:grpSpPr>
          <p:sp>
            <p:nvSpPr>
              <p:cNvPr id="345" name="Google Shape;34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47" name="Google Shape;347;p15"/>
          <p:cNvGrpSpPr/>
          <p:nvPr/>
        </p:nvGrpSpPr>
        <p:grpSpPr>
          <a:xfrm>
            <a:off x="390010" y="383599"/>
            <a:ext cx="6818662" cy="7015545"/>
            <a:chOff x="0" y="0"/>
            <a:chExt cx="9091550" cy="9354060"/>
          </a:xfrm>
        </p:grpSpPr>
        <p:cxnSp>
          <p:nvCxnSpPr>
            <p:cNvPr id="348" name="Google Shape;348;p15"/>
            <p:cNvCxnSpPr/>
            <p:nvPr/>
          </p:nvCxnSpPr>
          <p:spPr>
            <a:xfrm>
              <a:off x="245555" y="450470"/>
              <a:ext cx="0" cy="8656320"/>
            </a:xfrm>
            <a:prstGeom prst="straightConnector1">
              <a:avLst/>
            </a:prstGeom>
            <a:noFill/>
            <a:ln w="50800" cap="flat" cmpd="sng">
              <a:solidFill>
                <a:srgbClr val="FFFFFF"/>
              </a:solidFill>
              <a:prstDash val="solid"/>
              <a:round/>
              <a:headEnd type="none" w="sm" len="sm"/>
              <a:tailEnd type="none" w="sm" len="sm"/>
            </a:ln>
          </p:spPr>
        </p:cxnSp>
        <p:grpSp>
          <p:nvGrpSpPr>
            <p:cNvPr id="349" name="Google Shape;349;p15"/>
            <p:cNvGrpSpPr/>
            <p:nvPr/>
          </p:nvGrpSpPr>
          <p:grpSpPr>
            <a:xfrm>
              <a:off x="0" y="8903590"/>
              <a:ext cx="450470" cy="450470"/>
              <a:chOff x="0" y="0"/>
              <a:chExt cx="812800" cy="812800"/>
            </a:xfrm>
          </p:grpSpPr>
          <p:sp>
            <p:nvSpPr>
              <p:cNvPr id="350" name="Google Shape;35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52" name="Google Shape;352;p15"/>
            <p:cNvCxnSpPr/>
            <p:nvPr/>
          </p:nvCxnSpPr>
          <p:spPr>
            <a:xfrm rot="10800000">
              <a:off x="209995" y="270537"/>
              <a:ext cx="8656320" cy="0"/>
            </a:xfrm>
            <a:prstGeom prst="straightConnector1">
              <a:avLst/>
            </a:prstGeom>
            <a:noFill/>
            <a:ln w="50800" cap="flat" cmpd="sng">
              <a:solidFill>
                <a:srgbClr val="FFFFFF"/>
              </a:solidFill>
              <a:prstDash val="solid"/>
              <a:round/>
              <a:headEnd type="none" w="sm" len="sm"/>
              <a:tailEnd type="none" w="sm" len="sm"/>
            </a:ln>
          </p:spPr>
        </p:cxnSp>
        <p:grpSp>
          <p:nvGrpSpPr>
            <p:cNvPr id="353" name="Google Shape;353;p15"/>
            <p:cNvGrpSpPr/>
            <p:nvPr/>
          </p:nvGrpSpPr>
          <p:grpSpPr>
            <a:xfrm>
              <a:off x="15240" y="7178325"/>
              <a:ext cx="450470" cy="450470"/>
              <a:chOff x="0" y="0"/>
              <a:chExt cx="812800" cy="812800"/>
            </a:xfrm>
          </p:grpSpPr>
          <p:sp>
            <p:nvSpPr>
              <p:cNvPr id="354" name="Google Shape;354;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15"/>
            <p:cNvGrpSpPr/>
            <p:nvPr/>
          </p:nvGrpSpPr>
          <p:grpSpPr>
            <a:xfrm>
              <a:off x="1941616" y="0"/>
              <a:ext cx="450470" cy="450470"/>
              <a:chOff x="0" y="0"/>
              <a:chExt cx="812800" cy="812800"/>
            </a:xfrm>
          </p:grpSpPr>
          <p:sp>
            <p:nvSpPr>
              <p:cNvPr id="357" name="Google Shape;35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9" name="Google Shape;359;p15"/>
            <p:cNvGrpSpPr/>
            <p:nvPr/>
          </p:nvGrpSpPr>
          <p:grpSpPr>
            <a:xfrm>
              <a:off x="8641080" y="70702"/>
              <a:ext cx="450470" cy="450470"/>
              <a:chOff x="0" y="0"/>
              <a:chExt cx="812800" cy="812800"/>
            </a:xfrm>
          </p:grpSpPr>
          <p:sp>
            <p:nvSpPr>
              <p:cNvPr id="360" name="Google Shape;36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2" name="Google Shape;362;p15"/>
            <p:cNvGrpSpPr/>
            <p:nvPr/>
          </p:nvGrpSpPr>
          <p:grpSpPr>
            <a:xfrm>
              <a:off x="45720" y="88912"/>
              <a:ext cx="450470" cy="450470"/>
              <a:chOff x="0" y="0"/>
              <a:chExt cx="812800" cy="812800"/>
            </a:xfrm>
          </p:grpSpPr>
          <p:sp>
            <p:nvSpPr>
              <p:cNvPr id="363" name="Google Shape;36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65" name="Google Shape;365;p15"/>
          <p:cNvSpPr txBox="1"/>
          <p:nvPr/>
        </p:nvSpPr>
        <p:spPr>
          <a:xfrm>
            <a:off x="6055946" y="903952"/>
            <a:ext cx="6492237"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Moderate task</a:t>
            </a:r>
            <a:endParaRPr lang="en-US" dirty="0"/>
          </a:p>
        </p:txBody>
      </p:sp>
      <p:sp>
        <p:nvSpPr>
          <p:cNvPr id="372" name="Google Shape;372;p15"/>
          <p:cNvSpPr txBox="1"/>
          <p:nvPr/>
        </p:nvSpPr>
        <p:spPr>
          <a:xfrm>
            <a:off x="5398596" y="2522588"/>
            <a:ext cx="7806939"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dirty="0">
                <a:solidFill>
                  <a:srgbClr val="CC99FF"/>
                </a:solidFill>
                <a:latin typeface="Cuprum" panose="020B0604020202020204" charset="0"/>
              </a:rPr>
              <a:t>Insert needs and preferences to get a personalized itinerary</a:t>
            </a:r>
          </a:p>
        </p:txBody>
      </p:sp>
      <p:pic>
        <p:nvPicPr>
          <p:cNvPr id="11" name="Immagine 10" descr="Immagine che contiene Elementi grafici, cerchio, clipart, cartone animato&#10;&#10;Descrizione generata automaticamente">
            <a:extLst>
              <a:ext uri="{FF2B5EF4-FFF2-40B4-BE49-F238E27FC236}">
                <a16:creationId xmlns:a16="http://schemas.microsoft.com/office/drawing/2014/main" id="{F6D757A5-07D3-D617-51B3-CFC1F95A9BF5}"/>
              </a:ext>
            </a:extLst>
          </p:cNvPr>
          <p:cNvPicPr>
            <a:picLocks noChangeAspect="1"/>
          </p:cNvPicPr>
          <p:nvPr/>
        </p:nvPicPr>
        <p:blipFill>
          <a:blip r:embed="rId4"/>
          <a:stretch>
            <a:fillRect/>
          </a:stretch>
        </p:blipFill>
        <p:spPr>
          <a:xfrm>
            <a:off x="11205945" y="4085380"/>
            <a:ext cx="4449276" cy="4449276"/>
          </a:xfrm>
          <a:prstGeom prst="rect">
            <a:avLst/>
          </a:prstGeom>
          <a:effectLst>
            <a:glow rad="228600">
              <a:schemeClr val="accent4">
                <a:satMod val="175000"/>
                <a:alpha val="40000"/>
              </a:schemeClr>
            </a:glow>
          </a:effectLst>
        </p:spPr>
      </p:pic>
      <p:sp>
        <p:nvSpPr>
          <p:cNvPr id="12" name="CasellaDiTesto 11">
            <a:extLst>
              <a:ext uri="{FF2B5EF4-FFF2-40B4-BE49-F238E27FC236}">
                <a16:creationId xmlns:a16="http://schemas.microsoft.com/office/drawing/2014/main" id="{B1E392B2-4902-CDB2-85BB-861626B2029D}"/>
              </a:ext>
            </a:extLst>
          </p:cNvPr>
          <p:cNvSpPr txBox="1"/>
          <p:nvPr/>
        </p:nvSpPr>
        <p:spPr>
          <a:xfrm>
            <a:off x="1877896" y="4399648"/>
            <a:ext cx="8024330" cy="3970318"/>
          </a:xfrm>
          <a:prstGeom prst="rect">
            <a:avLst/>
          </a:prstGeom>
          <a:noFill/>
        </p:spPr>
        <p:txBody>
          <a:bodyPr wrap="square" rtlCol="0">
            <a:spAutoFit/>
          </a:bodyPr>
          <a:lstStyle/>
          <a:p>
            <a:pPr algn="just"/>
            <a:r>
              <a:rPr lang="en-US" sz="2800" b="0" i="0" dirty="0">
                <a:solidFill>
                  <a:schemeClr val="bg1"/>
                </a:solidFill>
                <a:effectLst/>
                <a:latin typeface="Arial" panose="020B0604020202020204" pitchFamily="34" charset="0"/>
              </a:rPr>
              <a:t>This task involves a moderate level of complexity due to the additional decision-making and customization required. Users need to articulate their specific interests, set a budget, and initiate the generation of a personalized itinerary. While it's user-friendly, it introduces more variables and preferences, making it moderately complex. The app's ability to process these inputs and generate a tailored itinerary adds a layer of sophistication.</a:t>
            </a:r>
            <a:endParaRPr lang="it-IT" sz="2800" dirty="0">
              <a:solidFill>
                <a:schemeClr val="bg1"/>
              </a:solidFill>
            </a:endParaRPr>
          </a:p>
        </p:txBody>
      </p:sp>
    </p:spTree>
    <p:extLst>
      <p:ext uri="{BB962C8B-B14F-4D97-AF65-F5344CB8AC3E}">
        <p14:creationId xmlns:p14="http://schemas.microsoft.com/office/powerpoint/2010/main" val="4257764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u="sng" dirty="0"/>
          </a:p>
        </p:txBody>
      </p:sp>
      <p:grpSp>
        <p:nvGrpSpPr>
          <p:cNvPr id="329" name="Google Shape;329;p15"/>
          <p:cNvGrpSpPr/>
          <p:nvPr/>
        </p:nvGrpSpPr>
        <p:grpSpPr>
          <a:xfrm rot="10800000">
            <a:off x="11105689" y="2926874"/>
            <a:ext cx="6818662" cy="7015545"/>
            <a:chOff x="0" y="0"/>
            <a:chExt cx="9091550" cy="9354060"/>
          </a:xfrm>
        </p:grpSpPr>
        <p:cxnSp>
          <p:nvCxnSpPr>
            <p:cNvPr id="330" name="Google Shape;330;p15"/>
            <p:cNvCxnSpPr/>
            <p:nvPr/>
          </p:nvCxnSpPr>
          <p:spPr>
            <a:xfrm>
              <a:off x="245555" y="450470"/>
              <a:ext cx="0" cy="8656320"/>
            </a:xfrm>
            <a:prstGeom prst="straightConnector1">
              <a:avLst/>
            </a:prstGeom>
            <a:noFill/>
            <a:ln w="50800" cap="flat" cmpd="sng">
              <a:solidFill>
                <a:srgbClr val="FFFFFF"/>
              </a:solidFill>
              <a:prstDash val="solid"/>
              <a:round/>
              <a:headEnd type="none" w="sm" len="sm"/>
              <a:tailEnd type="none" w="sm" len="sm"/>
            </a:ln>
          </p:spPr>
        </p:cxnSp>
        <p:grpSp>
          <p:nvGrpSpPr>
            <p:cNvPr id="331" name="Google Shape;331;p15"/>
            <p:cNvGrpSpPr/>
            <p:nvPr/>
          </p:nvGrpSpPr>
          <p:grpSpPr>
            <a:xfrm>
              <a:off x="0" y="8903590"/>
              <a:ext cx="450470" cy="450470"/>
              <a:chOff x="0" y="0"/>
              <a:chExt cx="812800" cy="812800"/>
            </a:xfrm>
          </p:grpSpPr>
          <p:sp>
            <p:nvSpPr>
              <p:cNvPr id="332" name="Google Shape;33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4" name="Google Shape;334;p15"/>
            <p:cNvCxnSpPr/>
            <p:nvPr/>
          </p:nvCxnSpPr>
          <p:spPr>
            <a:xfrm rot="10800000">
              <a:off x="209995" y="270537"/>
              <a:ext cx="8656320" cy="0"/>
            </a:xfrm>
            <a:prstGeom prst="straightConnector1">
              <a:avLst/>
            </a:prstGeom>
            <a:noFill/>
            <a:ln w="50800" cap="flat" cmpd="sng">
              <a:solidFill>
                <a:srgbClr val="FFFFFF"/>
              </a:solidFill>
              <a:prstDash val="solid"/>
              <a:round/>
              <a:headEnd type="none" w="sm" len="sm"/>
              <a:tailEnd type="none" w="sm" len="sm"/>
            </a:ln>
          </p:spPr>
        </p:cxnSp>
        <p:grpSp>
          <p:nvGrpSpPr>
            <p:cNvPr id="335" name="Google Shape;335;p15"/>
            <p:cNvGrpSpPr/>
            <p:nvPr/>
          </p:nvGrpSpPr>
          <p:grpSpPr>
            <a:xfrm>
              <a:off x="15240" y="7178325"/>
              <a:ext cx="450470" cy="450470"/>
              <a:chOff x="0" y="0"/>
              <a:chExt cx="812800" cy="812800"/>
            </a:xfrm>
          </p:grpSpPr>
          <p:sp>
            <p:nvSpPr>
              <p:cNvPr id="336" name="Google Shape;33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8" name="Google Shape;338;p15"/>
            <p:cNvGrpSpPr/>
            <p:nvPr/>
          </p:nvGrpSpPr>
          <p:grpSpPr>
            <a:xfrm>
              <a:off x="1941616" y="0"/>
              <a:ext cx="450470" cy="450470"/>
              <a:chOff x="0" y="0"/>
              <a:chExt cx="812800" cy="812800"/>
            </a:xfrm>
          </p:grpSpPr>
          <p:sp>
            <p:nvSpPr>
              <p:cNvPr id="339" name="Google Shape;33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1" name="Google Shape;341;p15"/>
            <p:cNvGrpSpPr/>
            <p:nvPr/>
          </p:nvGrpSpPr>
          <p:grpSpPr>
            <a:xfrm>
              <a:off x="8641080" y="70702"/>
              <a:ext cx="450470" cy="450470"/>
              <a:chOff x="0" y="0"/>
              <a:chExt cx="812800" cy="812800"/>
            </a:xfrm>
          </p:grpSpPr>
          <p:sp>
            <p:nvSpPr>
              <p:cNvPr id="342" name="Google Shape;34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4" name="Google Shape;344;p15"/>
            <p:cNvGrpSpPr/>
            <p:nvPr/>
          </p:nvGrpSpPr>
          <p:grpSpPr>
            <a:xfrm>
              <a:off x="45720" y="88912"/>
              <a:ext cx="450470" cy="450470"/>
              <a:chOff x="0" y="0"/>
              <a:chExt cx="812800" cy="812800"/>
            </a:xfrm>
          </p:grpSpPr>
          <p:sp>
            <p:nvSpPr>
              <p:cNvPr id="345" name="Google Shape;34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47" name="Google Shape;347;p15"/>
          <p:cNvGrpSpPr/>
          <p:nvPr/>
        </p:nvGrpSpPr>
        <p:grpSpPr>
          <a:xfrm>
            <a:off x="390010" y="383599"/>
            <a:ext cx="6818662" cy="7015545"/>
            <a:chOff x="0" y="0"/>
            <a:chExt cx="9091550" cy="9354060"/>
          </a:xfrm>
        </p:grpSpPr>
        <p:cxnSp>
          <p:nvCxnSpPr>
            <p:cNvPr id="348" name="Google Shape;348;p15"/>
            <p:cNvCxnSpPr/>
            <p:nvPr/>
          </p:nvCxnSpPr>
          <p:spPr>
            <a:xfrm>
              <a:off x="245555" y="450470"/>
              <a:ext cx="0" cy="8656320"/>
            </a:xfrm>
            <a:prstGeom prst="straightConnector1">
              <a:avLst/>
            </a:prstGeom>
            <a:noFill/>
            <a:ln w="50800" cap="flat" cmpd="sng">
              <a:solidFill>
                <a:srgbClr val="FFFFFF"/>
              </a:solidFill>
              <a:prstDash val="solid"/>
              <a:round/>
              <a:headEnd type="none" w="sm" len="sm"/>
              <a:tailEnd type="none" w="sm" len="sm"/>
            </a:ln>
          </p:spPr>
        </p:cxnSp>
        <p:grpSp>
          <p:nvGrpSpPr>
            <p:cNvPr id="349" name="Google Shape;349;p15"/>
            <p:cNvGrpSpPr/>
            <p:nvPr/>
          </p:nvGrpSpPr>
          <p:grpSpPr>
            <a:xfrm>
              <a:off x="0" y="8903590"/>
              <a:ext cx="450470" cy="450470"/>
              <a:chOff x="0" y="0"/>
              <a:chExt cx="812800" cy="812800"/>
            </a:xfrm>
          </p:grpSpPr>
          <p:sp>
            <p:nvSpPr>
              <p:cNvPr id="350" name="Google Shape;35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52" name="Google Shape;352;p15"/>
            <p:cNvCxnSpPr/>
            <p:nvPr/>
          </p:nvCxnSpPr>
          <p:spPr>
            <a:xfrm rot="10800000">
              <a:off x="209995" y="270537"/>
              <a:ext cx="8656320" cy="0"/>
            </a:xfrm>
            <a:prstGeom prst="straightConnector1">
              <a:avLst/>
            </a:prstGeom>
            <a:noFill/>
            <a:ln w="50800" cap="flat" cmpd="sng">
              <a:solidFill>
                <a:srgbClr val="FFFFFF"/>
              </a:solidFill>
              <a:prstDash val="solid"/>
              <a:round/>
              <a:headEnd type="none" w="sm" len="sm"/>
              <a:tailEnd type="none" w="sm" len="sm"/>
            </a:ln>
          </p:spPr>
        </p:cxnSp>
        <p:grpSp>
          <p:nvGrpSpPr>
            <p:cNvPr id="353" name="Google Shape;353;p15"/>
            <p:cNvGrpSpPr/>
            <p:nvPr/>
          </p:nvGrpSpPr>
          <p:grpSpPr>
            <a:xfrm>
              <a:off x="15240" y="7178325"/>
              <a:ext cx="450470" cy="450470"/>
              <a:chOff x="0" y="0"/>
              <a:chExt cx="812800" cy="812800"/>
            </a:xfrm>
          </p:grpSpPr>
          <p:sp>
            <p:nvSpPr>
              <p:cNvPr id="354" name="Google Shape;354;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15"/>
            <p:cNvGrpSpPr/>
            <p:nvPr/>
          </p:nvGrpSpPr>
          <p:grpSpPr>
            <a:xfrm>
              <a:off x="1941616" y="0"/>
              <a:ext cx="450470" cy="450470"/>
              <a:chOff x="0" y="0"/>
              <a:chExt cx="812800" cy="812800"/>
            </a:xfrm>
          </p:grpSpPr>
          <p:sp>
            <p:nvSpPr>
              <p:cNvPr id="357" name="Google Shape;35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9" name="Google Shape;359;p15"/>
            <p:cNvGrpSpPr/>
            <p:nvPr/>
          </p:nvGrpSpPr>
          <p:grpSpPr>
            <a:xfrm>
              <a:off x="8641080" y="70702"/>
              <a:ext cx="450470" cy="450470"/>
              <a:chOff x="0" y="0"/>
              <a:chExt cx="812800" cy="812800"/>
            </a:xfrm>
          </p:grpSpPr>
          <p:sp>
            <p:nvSpPr>
              <p:cNvPr id="360" name="Google Shape;36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2" name="Google Shape;362;p15"/>
            <p:cNvGrpSpPr/>
            <p:nvPr/>
          </p:nvGrpSpPr>
          <p:grpSpPr>
            <a:xfrm>
              <a:off x="45720" y="88912"/>
              <a:ext cx="450470" cy="450470"/>
              <a:chOff x="0" y="0"/>
              <a:chExt cx="812800" cy="812800"/>
            </a:xfrm>
          </p:grpSpPr>
          <p:sp>
            <p:nvSpPr>
              <p:cNvPr id="363" name="Google Shape;36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65" name="Google Shape;365;p15"/>
          <p:cNvSpPr txBox="1"/>
          <p:nvPr/>
        </p:nvSpPr>
        <p:spPr>
          <a:xfrm>
            <a:off x="4101864" y="951445"/>
            <a:ext cx="10400404"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Complex task</a:t>
            </a:r>
            <a:endParaRPr lang="en-US" dirty="0"/>
          </a:p>
        </p:txBody>
      </p:sp>
      <p:sp>
        <p:nvSpPr>
          <p:cNvPr id="375" name="Google Shape;375;p15"/>
          <p:cNvSpPr txBox="1"/>
          <p:nvPr/>
        </p:nvSpPr>
        <p:spPr>
          <a:xfrm>
            <a:off x="5380026" y="2530754"/>
            <a:ext cx="7844080" cy="1034129"/>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4800" dirty="0">
                <a:solidFill>
                  <a:srgbClr val="CC99FF"/>
                </a:solidFill>
                <a:latin typeface="Cuprum" panose="020B0604020202020204" charset="0"/>
              </a:rPr>
              <a:t>Modify/Reschedule the trip plan</a:t>
            </a:r>
          </a:p>
        </p:txBody>
      </p:sp>
      <p:pic>
        <p:nvPicPr>
          <p:cNvPr id="4" name="Immagine 3" descr="Immagine che contiene simbolo, Carattere, Elementi grafici, logo&#10;&#10;Descrizione generata automaticamente">
            <a:extLst>
              <a:ext uri="{FF2B5EF4-FFF2-40B4-BE49-F238E27FC236}">
                <a16:creationId xmlns:a16="http://schemas.microsoft.com/office/drawing/2014/main" id="{6948E65C-1F45-DD4B-0C8B-A152E4FCE5EE}"/>
              </a:ext>
            </a:extLst>
          </p:cNvPr>
          <p:cNvPicPr>
            <a:picLocks noChangeAspect="1"/>
          </p:cNvPicPr>
          <p:nvPr/>
        </p:nvPicPr>
        <p:blipFill>
          <a:blip r:embed="rId4"/>
          <a:stretch>
            <a:fillRect/>
          </a:stretch>
        </p:blipFill>
        <p:spPr>
          <a:xfrm>
            <a:off x="11536676" y="4192747"/>
            <a:ext cx="3945470" cy="3945470"/>
          </a:xfrm>
          <a:prstGeom prst="rect">
            <a:avLst/>
          </a:prstGeom>
          <a:effectLst>
            <a:glow rad="228600">
              <a:schemeClr val="accent4">
                <a:satMod val="175000"/>
                <a:alpha val="40000"/>
              </a:schemeClr>
            </a:glow>
          </a:effectLst>
        </p:spPr>
      </p:pic>
      <p:sp>
        <p:nvSpPr>
          <p:cNvPr id="6" name="CasellaDiTesto 5">
            <a:extLst>
              <a:ext uri="{FF2B5EF4-FFF2-40B4-BE49-F238E27FC236}">
                <a16:creationId xmlns:a16="http://schemas.microsoft.com/office/drawing/2014/main" id="{8B5B3A1F-9FDE-7417-4F61-BE823C1C8AEC}"/>
              </a:ext>
            </a:extLst>
          </p:cNvPr>
          <p:cNvSpPr txBox="1"/>
          <p:nvPr/>
        </p:nvSpPr>
        <p:spPr>
          <a:xfrm>
            <a:off x="1877896" y="3942401"/>
            <a:ext cx="7564689" cy="4832092"/>
          </a:xfrm>
          <a:prstGeom prst="rect">
            <a:avLst/>
          </a:prstGeom>
          <a:noFill/>
        </p:spPr>
        <p:txBody>
          <a:bodyPr wrap="square" rtlCol="0">
            <a:spAutoFit/>
          </a:bodyPr>
          <a:lstStyle/>
          <a:p>
            <a:pPr algn="just"/>
            <a:r>
              <a:rPr lang="en-US" sz="2800" b="0" i="0" dirty="0">
                <a:solidFill>
                  <a:schemeClr val="bg1"/>
                </a:solidFill>
                <a:effectLst/>
                <a:latin typeface="+mj-lt"/>
              </a:rPr>
              <a:t>Modifying or regenerating an itinerary introduces complexity as it requires users to interact with an existing plan. Users may want to adjust specific details, durations, or add/remove activities, necessitating a more advanced level of interaction. The app needs to handle dynamic changes to the itinerary intelligently. Complexity arises from managing multiple components of the itinerary and ensuring seamless adjustments without disrupting the overall coherence of the plan.</a:t>
            </a:r>
            <a:endParaRPr lang="it-IT" sz="2800" dirty="0">
              <a:solidFill>
                <a:schemeClr val="bg1"/>
              </a:solidFill>
              <a:latin typeface="+mj-lt"/>
            </a:endParaRPr>
          </a:p>
        </p:txBody>
      </p:sp>
    </p:spTree>
    <p:extLst>
      <p:ext uri="{BB962C8B-B14F-4D97-AF65-F5344CB8AC3E}">
        <p14:creationId xmlns:p14="http://schemas.microsoft.com/office/powerpoint/2010/main" val="1310743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pic>
        <p:nvPicPr>
          <p:cNvPr id="3" name="Immagine 2" descr="Immagine che contiene testo, arredo, scrivania, cartone animato&#10;&#10;Descrizione generata automaticamente">
            <a:extLst>
              <a:ext uri="{FF2B5EF4-FFF2-40B4-BE49-F238E27FC236}">
                <a16:creationId xmlns:a16="http://schemas.microsoft.com/office/drawing/2014/main" id="{A998093B-FEA8-FC5E-B5F9-0BDAD5BEC101}"/>
              </a:ext>
            </a:extLst>
          </p:cNvPr>
          <p:cNvPicPr>
            <a:picLocks noChangeAspect="1"/>
          </p:cNvPicPr>
          <p:nvPr/>
        </p:nvPicPr>
        <p:blipFill>
          <a:blip r:embed="rId4"/>
          <a:stretch>
            <a:fillRect/>
          </a:stretch>
        </p:blipFill>
        <p:spPr>
          <a:xfrm>
            <a:off x="102485" y="2928657"/>
            <a:ext cx="6042617" cy="5416656"/>
          </a:xfrm>
          <a:prstGeom prst="rect">
            <a:avLst/>
          </a:prstGeom>
        </p:spPr>
      </p:pic>
      <p:pic>
        <p:nvPicPr>
          <p:cNvPr id="12" name="Immagine 11" descr="Immagine che contiene testo, arredo, illustrazione, scrivania&#10;&#10;Descrizione generata automaticamente">
            <a:extLst>
              <a:ext uri="{FF2B5EF4-FFF2-40B4-BE49-F238E27FC236}">
                <a16:creationId xmlns:a16="http://schemas.microsoft.com/office/drawing/2014/main" id="{5047C934-0CF0-5E1F-655A-E115800FD235}"/>
              </a:ext>
            </a:extLst>
          </p:cNvPr>
          <p:cNvPicPr>
            <a:picLocks noChangeAspect="1"/>
          </p:cNvPicPr>
          <p:nvPr/>
        </p:nvPicPr>
        <p:blipFill>
          <a:blip r:embed="rId5"/>
          <a:stretch>
            <a:fillRect/>
          </a:stretch>
        </p:blipFill>
        <p:spPr>
          <a:xfrm>
            <a:off x="6110864" y="2928657"/>
            <a:ext cx="6071520" cy="5416656"/>
          </a:xfrm>
          <a:prstGeom prst="rect">
            <a:avLst/>
          </a:prstGeom>
        </p:spPr>
      </p:pic>
      <p:pic>
        <p:nvPicPr>
          <p:cNvPr id="14" name="Immagine 13" descr="Immagine che contiene testo, arredo, tavolo, illustrazione&#10;&#10;Descrizione generata automaticamente">
            <a:extLst>
              <a:ext uri="{FF2B5EF4-FFF2-40B4-BE49-F238E27FC236}">
                <a16:creationId xmlns:a16="http://schemas.microsoft.com/office/drawing/2014/main" id="{10040D81-4B54-F66B-5880-EE5A943EFE73}"/>
              </a:ext>
            </a:extLst>
          </p:cNvPr>
          <p:cNvPicPr>
            <a:picLocks noChangeAspect="1"/>
          </p:cNvPicPr>
          <p:nvPr/>
        </p:nvPicPr>
        <p:blipFill>
          <a:blip r:embed="rId6"/>
          <a:stretch>
            <a:fillRect/>
          </a:stretch>
        </p:blipFill>
        <p:spPr>
          <a:xfrm>
            <a:off x="12153355" y="2928657"/>
            <a:ext cx="6051943" cy="5416656"/>
          </a:xfrm>
          <a:prstGeom prst="rect">
            <a:avLst/>
          </a:prstGeom>
        </p:spPr>
      </p:pic>
      <p:sp>
        <p:nvSpPr>
          <p:cNvPr id="2" name="CasellaDiTesto 1">
            <a:extLst>
              <a:ext uri="{FF2B5EF4-FFF2-40B4-BE49-F238E27FC236}">
                <a16:creationId xmlns:a16="http://schemas.microsoft.com/office/drawing/2014/main" id="{32DAEEFD-B13C-CBE7-C2B8-1D0174C627CF}"/>
              </a:ext>
            </a:extLst>
          </p:cNvPr>
          <p:cNvSpPr txBox="1"/>
          <p:nvPr/>
        </p:nvSpPr>
        <p:spPr>
          <a:xfrm>
            <a:off x="6480629" y="783772"/>
            <a:ext cx="5326742" cy="2862322"/>
          </a:xfrm>
          <a:prstGeom prst="rect">
            <a:avLst/>
          </a:prstGeom>
          <a:noFill/>
        </p:spPr>
        <p:txBody>
          <a:bodyPr wrap="square" rtlCol="0">
            <a:spAutoFit/>
          </a:bodyPr>
          <a:lstStyle/>
          <a:p>
            <a:pPr algn="ctr"/>
            <a:r>
              <a:rPr lang="en-US" sz="9000" dirty="0">
                <a:solidFill>
                  <a:srgbClr val="FFFFFF"/>
                </a:solidFill>
                <a:latin typeface="Cuprum" panose="020B0604020202020204" charset="0"/>
                <a:sym typeface="Cuprum"/>
              </a:rPr>
              <a:t>Storyboard</a:t>
            </a:r>
            <a:endParaRPr lang="en-US" sz="9000" dirty="0">
              <a:latin typeface="Cuprum" panose="020B0604020202020204" charset="0"/>
            </a:endParaRPr>
          </a:p>
          <a:p>
            <a:pPr algn="ctr"/>
            <a:endParaRPr lang="it-IT" sz="9000" dirty="0">
              <a:latin typeface="Cuprum" panose="020B0604020202020204" charset="0"/>
            </a:endParaRPr>
          </a:p>
        </p:txBody>
      </p:sp>
    </p:spTree>
    <p:extLst>
      <p:ext uri="{BB962C8B-B14F-4D97-AF65-F5344CB8AC3E}">
        <p14:creationId xmlns:p14="http://schemas.microsoft.com/office/powerpoint/2010/main" val="392044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arredo, cartone animato, scrivania&#10;&#10;Descrizione generata automaticamente">
            <a:extLst>
              <a:ext uri="{FF2B5EF4-FFF2-40B4-BE49-F238E27FC236}">
                <a16:creationId xmlns:a16="http://schemas.microsoft.com/office/drawing/2014/main" id="{449FBBAA-8826-BF49-C23B-79369DFB4FC4}"/>
              </a:ext>
            </a:extLst>
          </p:cNvPr>
          <p:cNvPicPr>
            <a:picLocks noChangeAspect="1"/>
          </p:cNvPicPr>
          <p:nvPr/>
        </p:nvPicPr>
        <p:blipFill>
          <a:blip r:embed="rId2"/>
          <a:stretch>
            <a:fillRect/>
          </a:stretch>
        </p:blipFill>
        <p:spPr>
          <a:xfrm>
            <a:off x="185014" y="2957013"/>
            <a:ext cx="6037199" cy="5418000"/>
          </a:xfrm>
          <a:prstGeom prst="rect">
            <a:avLst/>
          </a:prstGeom>
        </p:spPr>
      </p:pic>
      <p:pic>
        <p:nvPicPr>
          <p:cNvPr id="6" name="Immagine 5" descr="Immagine che contiene testo, arredo, cartone animato, illustrazione&#10;&#10;Descrizione generata automaticamente">
            <a:extLst>
              <a:ext uri="{FF2B5EF4-FFF2-40B4-BE49-F238E27FC236}">
                <a16:creationId xmlns:a16="http://schemas.microsoft.com/office/drawing/2014/main" id="{520CE7B2-5E18-F0BA-5B84-7472A27C0C0B}"/>
              </a:ext>
            </a:extLst>
          </p:cNvPr>
          <p:cNvPicPr>
            <a:picLocks noChangeAspect="1"/>
          </p:cNvPicPr>
          <p:nvPr/>
        </p:nvPicPr>
        <p:blipFill>
          <a:blip r:embed="rId3"/>
          <a:stretch>
            <a:fillRect/>
          </a:stretch>
        </p:blipFill>
        <p:spPr>
          <a:xfrm>
            <a:off x="6177159" y="2957014"/>
            <a:ext cx="5982954" cy="5418000"/>
          </a:xfrm>
          <a:prstGeom prst="rect">
            <a:avLst/>
          </a:prstGeom>
        </p:spPr>
      </p:pic>
      <p:pic>
        <p:nvPicPr>
          <p:cNvPr id="9" name="Immagine 8" descr="Immagine che contiene testo, arredo, tavolo, illustrazione&#10;&#10;Descrizione generata automaticamente">
            <a:extLst>
              <a:ext uri="{FF2B5EF4-FFF2-40B4-BE49-F238E27FC236}">
                <a16:creationId xmlns:a16="http://schemas.microsoft.com/office/drawing/2014/main" id="{177DD1F6-60E4-AE02-BA3A-1D1627431922}"/>
              </a:ext>
            </a:extLst>
          </p:cNvPr>
          <p:cNvPicPr>
            <a:picLocks noChangeAspect="1"/>
          </p:cNvPicPr>
          <p:nvPr/>
        </p:nvPicPr>
        <p:blipFill>
          <a:blip r:embed="rId4"/>
          <a:stretch>
            <a:fillRect/>
          </a:stretch>
        </p:blipFill>
        <p:spPr>
          <a:xfrm>
            <a:off x="12149575" y="2957015"/>
            <a:ext cx="5955169" cy="5418000"/>
          </a:xfrm>
          <a:prstGeom prst="rect">
            <a:avLst/>
          </a:prstGeom>
        </p:spPr>
      </p:pic>
      <p:sp>
        <p:nvSpPr>
          <p:cNvPr id="2" name="CasellaDiTesto 1">
            <a:extLst>
              <a:ext uri="{FF2B5EF4-FFF2-40B4-BE49-F238E27FC236}">
                <a16:creationId xmlns:a16="http://schemas.microsoft.com/office/drawing/2014/main" id="{CB06FEF4-86D8-3BA8-59C3-513C71F0D094}"/>
              </a:ext>
            </a:extLst>
          </p:cNvPr>
          <p:cNvSpPr txBox="1"/>
          <p:nvPr/>
        </p:nvSpPr>
        <p:spPr>
          <a:xfrm>
            <a:off x="6505265" y="783773"/>
            <a:ext cx="5326742" cy="2862322"/>
          </a:xfrm>
          <a:prstGeom prst="rect">
            <a:avLst/>
          </a:prstGeom>
          <a:noFill/>
        </p:spPr>
        <p:txBody>
          <a:bodyPr wrap="square" rtlCol="0">
            <a:spAutoFit/>
          </a:bodyPr>
          <a:lstStyle/>
          <a:p>
            <a:pPr algn="ctr"/>
            <a:r>
              <a:rPr lang="en-US" sz="9000" dirty="0">
                <a:solidFill>
                  <a:srgbClr val="FFFFFF"/>
                </a:solidFill>
                <a:latin typeface="Cuprum" panose="020B0604020202020204" charset="0"/>
                <a:sym typeface="Cuprum"/>
              </a:rPr>
              <a:t>Storyboard</a:t>
            </a:r>
            <a:endParaRPr lang="en-US" sz="9000" dirty="0">
              <a:latin typeface="Cuprum" panose="020B0604020202020204" charset="0"/>
            </a:endParaRPr>
          </a:p>
          <a:p>
            <a:pPr algn="ctr"/>
            <a:endParaRPr lang="it-IT" sz="9000" dirty="0">
              <a:latin typeface="Cuprum" panose="020B0604020202020204" charset="0"/>
            </a:endParaRPr>
          </a:p>
        </p:txBody>
      </p:sp>
    </p:spTree>
    <p:extLst>
      <p:ext uri="{BB962C8B-B14F-4D97-AF65-F5344CB8AC3E}">
        <p14:creationId xmlns:p14="http://schemas.microsoft.com/office/powerpoint/2010/main" val="293763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izzo, disegno, stadio&#10;&#10;Descrizione generata automaticamente">
            <a:extLst>
              <a:ext uri="{FF2B5EF4-FFF2-40B4-BE49-F238E27FC236}">
                <a16:creationId xmlns:a16="http://schemas.microsoft.com/office/drawing/2014/main" id="{759981D2-16E4-8016-170D-6C9EDDB7126A}"/>
              </a:ext>
            </a:extLst>
          </p:cNvPr>
          <p:cNvPicPr>
            <a:picLocks noChangeAspect="1"/>
          </p:cNvPicPr>
          <p:nvPr/>
        </p:nvPicPr>
        <p:blipFill>
          <a:blip r:embed="rId2"/>
          <a:stretch>
            <a:fillRect/>
          </a:stretch>
        </p:blipFill>
        <p:spPr>
          <a:xfrm>
            <a:off x="9309631" y="2497085"/>
            <a:ext cx="7647243" cy="6918432"/>
          </a:xfrm>
          <a:prstGeom prst="rect">
            <a:avLst/>
          </a:prstGeom>
        </p:spPr>
      </p:pic>
      <p:pic>
        <p:nvPicPr>
          <p:cNvPr id="3" name="Immagine 2" descr="Immagine che contiene testo, arredo, cartone animato, scrivania&#10;&#10;Descrizione generata automaticamente">
            <a:extLst>
              <a:ext uri="{FF2B5EF4-FFF2-40B4-BE49-F238E27FC236}">
                <a16:creationId xmlns:a16="http://schemas.microsoft.com/office/drawing/2014/main" id="{0414B218-DB2C-D3BB-D5E6-1186BCC47EAF}"/>
              </a:ext>
            </a:extLst>
          </p:cNvPr>
          <p:cNvPicPr>
            <a:picLocks noChangeAspect="1"/>
          </p:cNvPicPr>
          <p:nvPr/>
        </p:nvPicPr>
        <p:blipFill>
          <a:blip r:embed="rId3"/>
          <a:stretch>
            <a:fillRect/>
          </a:stretch>
        </p:blipFill>
        <p:spPr>
          <a:xfrm>
            <a:off x="1348205" y="2497087"/>
            <a:ext cx="7746279" cy="6918432"/>
          </a:xfrm>
          <a:prstGeom prst="rect">
            <a:avLst/>
          </a:prstGeom>
        </p:spPr>
      </p:pic>
      <p:sp>
        <p:nvSpPr>
          <p:cNvPr id="2" name="CasellaDiTesto 1">
            <a:extLst>
              <a:ext uri="{FF2B5EF4-FFF2-40B4-BE49-F238E27FC236}">
                <a16:creationId xmlns:a16="http://schemas.microsoft.com/office/drawing/2014/main" id="{52869EA4-A251-9205-4BA3-C36343C468FF}"/>
              </a:ext>
            </a:extLst>
          </p:cNvPr>
          <p:cNvSpPr txBox="1"/>
          <p:nvPr/>
        </p:nvSpPr>
        <p:spPr>
          <a:xfrm>
            <a:off x="6646260" y="551543"/>
            <a:ext cx="5326742" cy="2862322"/>
          </a:xfrm>
          <a:prstGeom prst="rect">
            <a:avLst/>
          </a:prstGeom>
          <a:noFill/>
        </p:spPr>
        <p:txBody>
          <a:bodyPr wrap="square" rtlCol="0">
            <a:spAutoFit/>
          </a:bodyPr>
          <a:lstStyle/>
          <a:p>
            <a:pPr algn="ctr"/>
            <a:r>
              <a:rPr lang="en-US" sz="9000" dirty="0">
                <a:solidFill>
                  <a:srgbClr val="FFFFFF"/>
                </a:solidFill>
                <a:latin typeface="Cuprum" panose="020B0604020202020204" charset="0"/>
                <a:sym typeface="Cuprum"/>
              </a:rPr>
              <a:t>Storyboard</a:t>
            </a:r>
            <a:endParaRPr lang="en-US" sz="9000" dirty="0">
              <a:latin typeface="Cuprum" panose="020B0604020202020204" charset="0"/>
            </a:endParaRPr>
          </a:p>
          <a:p>
            <a:pPr algn="ctr"/>
            <a:endParaRPr lang="it-IT" sz="9000" dirty="0">
              <a:latin typeface="Cuprum" panose="020B0604020202020204" charset="0"/>
            </a:endParaRPr>
          </a:p>
        </p:txBody>
      </p:sp>
    </p:spTree>
    <p:extLst>
      <p:ext uri="{BB962C8B-B14F-4D97-AF65-F5344CB8AC3E}">
        <p14:creationId xmlns:p14="http://schemas.microsoft.com/office/powerpoint/2010/main" val="2894859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cxnSp>
        <p:nvCxnSpPr>
          <p:cNvPr id="747" name="Google Shape;747;p24"/>
          <p:cNvCxnSpPr/>
          <p:nvPr/>
        </p:nvCxnSpPr>
        <p:spPr>
          <a:xfrm>
            <a:off x="574176" y="721451"/>
            <a:ext cx="0" cy="6492240"/>
          </a:xfrm>
          <a:prstGeom prst="straightConnector1">
            <a:avLst/>
          </a:prstGeom>
          <a:noFill/>
          <a:ln w="38100" cap="flat" cmpd="sng">
            <a:solidFill>
              <a:srgbClr val="5271FF"/>
            </a:solidFill>
            <a:prstDash val="solid"/>
            <a:round/>
            <a:headEnd type="none" w="sm" len="sm"/>
            <a:tailEnd type="none" w="sm" len="sm"/>
          </a:ln>
        </p:spPr>
      </p:cxnSp>
      <p:grpSp>
        <p:nvGrpSpPr>
          <p:cNvPr id="748" name="Google Shape;748;p24"/>
          <p:cNvGrpSpPr/>
          <p:nvPr/>
        </p:nvGrpSpPr>
        <p:grpSpPr>
          <a:xfrm>
            <a:off x="390010" y="7061291"/>
            <a:ext cx="337852" cy="337852"/>
            <a:chOff x="0" y="0"/>
            <a:chExt cx="812800" cy="812800"/>
          </a:xfrm>
        </p:grpSpPr>
        <p:sp>
          <p:nvSpPr>
            <p:cNvPr id="749" name="Google Shape;74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51" name="Google Shape;751;p24"/>
          <p:cNvCxnSpPr/>
          <p:nvPr/>
        </p:nvCxnSpPr>
        <p:spPr>
          <a:xfrm rot="10800000">
            <a:off x="547506" y="586501"/>
            <a:ext cx="6492240" cy="0"/>
          </a:xfrm>
          <a:prstGeom prst="straightConnector1">
            <a:avLst/>
          </a:prstGeom>
          <a:noFill/>
          <a:ln w="38100" cap="flat" cmpd="sng">
            <a:solidFill>
              <a:srgbClr val="5271FF"/>
            </a:solidFill>
            <a:prstDash val="solid"/>
            <a:round/>
            <a:headEnd type="none" w="sm" len="sm"/>
            <a:tailEnd type="none" w="sm" len="sm"/>
          </a:ln>
        </p:spPr>
      </p:cxnSp>
      <p:grpSp>
        <p:nvGrpSpPr>
          <p:cNvPr id="752" name="Google Shape;752;p24"/>
          <p:cNvGrpSpPr/>
          <p:nvPr/>
        </p:nvGrpSpPr>
        <p:grpSpPr>
          <a:xfrm>
            <a:off x="401440" y="5767343"/>
            <a:ext cx="337852" cy="337852"/>
            <a:chOff x="0" y="0"/>
            <a:chExt cx="812800" cy="812800"/>
          </a:xfrm>
        </p:grpSpPr>
        <p:sp>
          <p:nvSpPr>
            <p:cNvPr id="753" name="Google Shape;75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5" name="Google Shape;755;p24"/>
          <p:cNvGrpSpPr/>
          <p:nvPr/>
        </p:nvGrpSpPr>
        <p:grpSpPr>
          <a:xfrm>
            <a:off x="424300" y="450283"/>
            <a:ext cx="337852" cy="337852"/>
            <a:chOff x="0" y="0"/>
            <a:chExt cx="812800" cy="812800"/>
          </a:xfrm>
        </p:grpSpPr>
        <p:sp>
          <p:nvSpPr>
            <p:cNvPr id="756" name="Google Shape;75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24"/>
          <p:cNvGrpSpPr/>
          <p:nvPr/>
        </p:nvGrpSpPr>
        <p:grpSpPr>
          <a:xfrm rot="-3822234">
            <a:off x="13087110" y="9581818"/>
            <a:ext cx="261216" cy="261216"/>
            <a:chOff x="0" y="0"/>
            <a:chExt cx="812800" cy="812800"/>
          </a:xfrm>
        </p:grpSpPr>
        <p:sp>
          <p:nvSpPr>
            <p:cNvPr id="764" name="Google Shape;76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6" name="Google Shape;776;p24"/>
          <p:cNvSpPr txBox="1"/>
          <p:nvPr/>
        </p:nvSpPr>
        <p:spPr>
          <a:xfrm>
            <a:off x="4809825" y="1143473"/>
            <a:ext cx="866834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Storyboard - Why ?</a:t>
            </a:r>
            <a:endParaRPr dirty="0"/>
          </a:p>
        </p:txBody>
      </p:sp>
      <p:cxnSp>
        <p:nvCxnSpPr>
          <p:cNvPr id="777" name="Google Shape;777;p24"/>
          <p:cNvCxnSpPr/>
          <p:nvPr/>
        </p:nvCxnSpPr>
        <p:spPr>
          <a:xfrm rot="10800000">
            <a:off x="17740185" y="3112326"/>
            <a:ext cx="0" cy="6492240"/>
          </a:xfrm>
          <a:prstGeom prst="straightConnector1">
            <a:avLst/>
          </a:prstGeom>
          <a:noFill/>
          <a:ln w="38100" cap="flat" cmpd="sng">
            <a:solidFill>
              <a:srgbClr val="5271FF"/>
            </a:solidFill>
            <a:prstDash val="solid"/>
            <a:round/>
            <a:headEnd type="none" w="sm" len="sm"/>
            <a:tailEnd type="none" w="sm" len="sm"/>
          </a:ln>
        </p:spPr>
      </p:cxnSp>
      <p:grpSp>
        <p:nvGrpSpPr>
          <p:cNvPr id="778" name="Google Shape;778;p24"/>
          <p:cNvGrpSpPr/>
          <p:nvPr/>
        </p:nvGrpSpPr>
        <p:grpSpPr>
          <a:xfrm rot="10800000">
            <a:off x="17586499" y="2926874"/>
            <a:ext cx="337852" cy="337852"/>
            <a:chOff x="0" y="0"/>
            <a:chExt cx="812800" cy="812800"/>
          </a:xfrm>
        </p:grpSpPr>
        <p:sp>
          <p:nvSpPr>
            <p:cNvPr id="779" name="Google Shape;77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81" name="Google Shape;781;p24"/>
          <p:cNvCxnSpPr/>
          <p:nvPr/>
        </p:nvCxnSpPr>
        <p:spPr>
          <a:xfrm>
            <a:off x="13246431" y="9739516"/>
            <a:ext cx="4520424" cy="0"/>
          </a:xfrm>
          <a:prstGeom prst="straightConnector1">
            <a:avLst/>
          </a:prstGeom>
          <a:noFill/>
          <a:ln w="38100" cap="flat" cmpd="sng">
            <a:solidFill>
              <a:srgbClr val="5271FF"/>
            </a:solidFill>
            <a:prstDash val="solid"/>
            <a:round/>
            <a:headEnd type="none" w="sm" len="sm"/>
            <a:tailEnd type="none" w="sm" len="sm"/>
          </a:ln>
        </p:spPr>
      </p:cxnSp>
      <p:grpSp>
        <p:nvGrpSpPr>
          <p:cNvPr id="782" name="Google Shape;782;p24"/>
          <p:cNvGrpSpPr/>
          <p:nvPr/>
        </p:nvGrpSpPr>
        <p:grpSpPr>
          <a:xfrm rot="10800000">
            <a:off x="17575069" y="4220822"/>
            <a:ext cx="337852" cy="337852"/>
            <a:chOff x="0" y="0"/>
            <a:chExt cx="812800" cy="812800"/>
          </a:xfrm>
        </p:grpSpPr>
        <p:sp>
          <p:nvSpPr>
            <p:cNvPr id="783" name="Google Shape;78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5" name="Google Shape;785;p24"/>
          <p:cNvGrpSpPr/>
          <p:nvPr/>
        </p:nvGrpSpPr>
        <p:grpSpPr>
          <a:xfrm rot="10800000">
            <a:off x="16130287" y="9604566"/>
            <a:ext cx="337852" cy="337852"/>
            <a:chOff x="0" y="0"/>
            <a:chExt cx="812800" cy="812800"/>
          </a:xfrm>
        </p:grpSpPr>
        <p:sp>
          <p:nvSpPr>
            <p:cNvPr id="786" name="Google Shape;78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8" name="Google Shape;788;p24"/>
          <p:cNvGrpSpPr/>
          <p:nvPr/>
        </p:nvGrpSpPr>
        <p:grpSpPr>
          <a:xfrm rot="10800000">
            <a:off x="17552209" y="9537882"/>
            <a:ext cx="337852" cy="337852"/>
            <a:chOff x="0" y="0"/>
            <a:chExt cx="812800" cy="812800"/>
          </a:xfrm>
        </p:grpSpPr>
        <p:sp>
          <p:nvSpPr>
            <p:cNvPr id="789" name="Google Shape;78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1" name="Google Shape;791;p24"/>
          <p:cNvGrpSpPr/>
          <p:nvPr/>
        </p:nvGrpSpPr>
        <p:grpSpPr>
          <a:xfrm rot="-1969399">
            <a:off x="451456" y="487255"/>
            <a:ext cx="261216" cy="261216"/>
            <a:chOff x="0" y="0"/>
            <a:chExt cx="812800" cy="812800"/>
          </a:xfrm>
        </p:grpSpPr>
        <p:sp>
          <p:nvSpPr>
            <p:cNvPr id="792" name="Google Shape;7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8" name="Google Shape;798;p24"/>
          <p:cNvGrpSpPr/>
          <p:nvPr/>
        </p:nvGrpSpPr>
        <p:grpSpPr>
          <a:xfrm>
            <a:off x="6870820" y="460562"/>
            <a:ext cx="337852" cy="337852"/>
            <a:chOff x="0" y="0"/>
            <a:chExt cx="812800" cy="812800"/>
          </a:xfrm>
        </p:grpSpPr>
        <p:sp>
          <p:nvSpPr>
            <p:cNvPr id="799" name="Google Shape;79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Rettangolo con angoli arrotondati 2">
            <a:extLst>
              <a:ext uri="{FF2B5EF4-FFF2-40B4-BE49-F238E27FC236}">
                <a16:creationId xmlns:a16="http://schemas.microsoft.com/office/drawing/2014/main" id="{AB8E3726-7F9D-2FE0-2138-D4140E047D7B}"/>
              </a:ext>
            </a:extLst>
          </p:cNvPr>
          <p:cNvSpPr/>
          <p:nvPr/>
        </p:nvSpPr>
        <p:spPr>
          <a:xfrm>
            <a:off x="3092546" y="3703937"/>
            <a:ext cx="12102903" cy="4444868"/>
          </a:xfrm>
          <a:prstGeom prst="roundRect">
            <a:avLst/>
          </a:prstGeom>
          <a:solidFill>
            <a:schemeClr val="tx2"/>
          </a:solidFill>
          <a:effectLst>
            <a:glow rad="228600">
              <a:schemeClr val="accent4">
                <a:satMod val="175000"/>
                <a:alpha val="40000"/>
              </a:schemeClr>
            </a:glow>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dirty="0">
                <a:solidFill>
                  <a:schemeClr val="bg1"/>
                </a:solidFill>
              </a:rPr>
              <a:t>W</a:t>
            </a:r>
            <a:r>
              <a:rPr lang="en-US" sz="2800" b="0" i="0" dirty="0">
                <a:solidFill>
                  <a:schemeClr val="bg1"/>
                </a:solidFill>
                <a:effectLst/>
              </a:rPr>
              <a:t>e decided to use a simple storyboard to keep things clear. This decision reflects our commitment to presenting complex details in a clear and easily understandable manner. </a:t>
            </a:r>
            <a:r>
              <a:rPr lang="en-US" sz="2800" dirty="0">
                <a:solidFill>
                  <a:schemeClr val="bg1"/>
                </a:solidFill>
              </a:rPr>
              <a:t>We created t</a:t>
            </a:r>
            <a:r>
              <a:rPr lang="en-US" sz="2800" b="0" i="0" dirty="0">
                <a:solidFill>
                  <a:schemeClr val="bg1"/>
                </a:solidFill>
                <a:effectLst/>
              </a:rPr>
              <a:t>his storyboard because it encapsulates the essence of </a:t>
            </a:r>
            <a:r>
              <a:rPr lang="en-US" sz="2800" b="0" i="0" dirty="0" err="1">
                <a:solidFill>
                  <a:schemeClr val="bg1"/>
                </a:solidFill>
                <a:effectLst/>
              </a:rPr>
              <a:t>UrbanHub</a:t>
            </a:r>
            <a:r>
              <a:rPr lang="en-US" sz="2800" dirty="0">
                <a:solidFill>
                  <a:schemeClr val="bg1"/>
                </a:solidFill>
              </a:rPr>
              <a:t>: </a:t>
            </a:r>
            <a:r>
              <a:rPr lang="en-US" sz="2800" b="0" i="0" dirty="0">
                <a:solidFill>
                  <a:schemeClr val="bg1"/>
                </a:solidFill>
                <a:effectLst/>
              </a:rPr>
              <a:t>simplicity, efficiency, and personalization. By understanding the real needs of our users and crafting a narrative that mirrors their experiences, we aim to provide a travel planning solution that seamlessly integrates into their lives. </a:t>
            </a:r>
            <a:endParaRPr lang="en-US" sz="28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cxnSp>
        <p:nvCxnSpPr>
          <p:cNvPr id="747" name="Google Shape;747;p24"/>
          <p:cNvCxnSpPr/>
          <p:nvPr/>
        </p:nvCxnSpPr>
        <p:spPr>
          <a:xfrm>
            <a:off x="574176" y="721451"/>
            <a:ext cx="0" cy="6492240"/>
          </a:xfrm>
          <a:prstGeom prst="straightConnector1">
            <a:avLst/>
          </a:prstGeom>
          <a:noFill/>
          <a:ln w="38100" cap="flat" cmpd="sng">
            <a:solidFill>
              <a:srgbClr val="5271FF"/>
            </a:solidFill>
            <a:prstDash val="solid"/>
            <a:round/>
            <a:headEnd type="none" w="sm" len="sm"/>
            <a:tailEnd type="none" w="sm" len="sm"/>
          </a:ln>
        </p:spPr>
      </p:cxnSp>
      <p:grpSp>
        <p:nvGrpSpPr>
          <p:cNvPr id="748" name="Google Shape;748;p24"/>
          <p:cNvGrpSpPr/>
          <p:nvPr/>
        </p:nvGrpSpPr>
        <p:grpSpPr>
          <a:xfrm>
            <a:off x="390010" y="7061291"/>
            <a:ext cx="337852" cy="337852"/>
            <a:chOff x="0" y="0"/>
            <a:chExt cx="812800" cy="812800"/>
          </a:xfrm>
        </p:grpSpPr>
        <p:sp>
          <p:nvSpPr>
            <p:cNvPr id="749" name="Google Shape;74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51" name="Google Shape;751;p24"/>
          <p:cNvCxnSpPr/>
          <p:nvPr/>
        </p:nvCxnSpPr>
        <p:spPr>
          <a:xfrm rot="10800000">
            <a:off x="547506" y="586501"/>
            <a:ext cx="6492240" cy="0"/>
          </a:xfrm>
          <a:prstGeom prst="straightConnector1">
            <a:avLst/>
          </a:prstGeom>
          <a:noFill/>
          <a:ln w="38100" cap="flat" cmpd="sng">
            <a:solidFill>
              <a:srgbClr val="5271FF"/>
            </a:solidFill>
            <a:prstDash val="solid"/>
            <a:round/>
            <a:headEnd type="none" w="sm" len="sm"/>
            <a:tailEnd type="none" w="sm" len="sm"/>
          </a:ln>
        </p:spPr>
      </p:cxnSp>
      <p:grpSp>
        <p:nvGrpSpPr>
          <p:cNvPr id="752" name="Google Shape;752;p24"/>
          <p:cNvGrpSpPr/>
          <p:nvPr/>
        </p:nvGrpSpPr>
        <p:grpSpPr>
          <a:xfrm>
            <a:off x="401440" y="5767343"/>
            <a:ext cx="337852" cy="337852"/>
            <a:chOff x="0" y="0"/>
            <a:chExt cx="812800" cy="812800"/>
          </a:xfrm>
        </p:grpSpPr>
        <p:sp>
          <p:nvSpPr>
            <p:cNvPr id="753" name="Google Shape;75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5" name="Google Shape;755;p24"/>
          <p:cNvGrpSpPr/>
          <p:nvPr/>
        </p:nvGrpSpPr>
        <p:grpSpPr>
          <a:xfrm>
            <a:off x="424300" y="450283"/>
            <a:ext cx="337852" cy="337852"/>
            <a:chOff x="0" y="0"/>
            <a:chExt cx="812800" cy="812800"/>
          </a:xfrm>
        </p:grpSpPr>
        <p:sp>
          <p:nvSpPr>
            <p:cNvPr id="756" name="Google Shape;75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24"/>
          <p:cNvGrpSpPr/>
          <p:nvPr/>
        </p:nvGrpSpPr>
        <p:grpSpPr>
          <a:xfrm rot="-3822234">
            <a:off x="13087110" y="9581818"/>
            <a:ext cx="261216" cy="261216"/>
            <a:chOff x="0" y="0"/>
            <a:chExt cx="812800" cy="812800"/>
          </a:xfrm>
        </p:grpSpPr>
        <p:sp>
          <p:nvSpPr>
            <p:cNvPr id="764" name="Google Shape;76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6" name="Google Shape;776;p24"/>
          <p:cNvSpPr txBox="1"/>
          <p:nvPr/>
        </p:nvSpPr>
        <p:spPr>
          <a:xfrm>
            <a:off x="2401875" y="1019175"/>
            <a:ext cx="13944632"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Storyboard - Strengths</a:t>
            </a:r>
            <a:endParaRPr dirty="0"/>
          </a:p>
        </p:txBody>
      </p:sp>
      <p:cxnSp>
        <p:nvCxnSpPr>
          <p:cNvPr id="777" name="Google Shape;777;p24"/>
          <p:cNvCxnSpPr/>
          <p:nvPr/>
        </p:nvCxnSpPr>
        <p:spPr>
          <a:xfrm rot="10800000">
            <a:off x="17740185" y="3112326"/>
            <a:ext cx="0" cy="6492240"/>
          </a:xfrm>
          <a:prstGeom prst="straightConnector1">
            <a:avLst/>
          </a:prstGeom>
          <a:noFill/>
          <a:ln w="38100" cap="flat" cmpd="sng">
            <a:solidFill>
              <a:srgbClr val="5271FF"/>
            </a:solidFill>
            <a:prstDash val="solid"/>
            <a:round/>
            <a:headEnd type="none" w="sm" len="sm"/>
            <a:tailEnd type="none" w="sm" len="sm"/>
          </a:ln>
        </p:spPr>
      </p:cxnSp>
      <p:grpSp>
        <p:nvGrpSpPr>
          <p:cNvPr id="778" name="Google Shape;778;p24"/>
          <p:cNvGrpSpPr/>
          <p:nvPr/>
        </p:nvGrpSpPr>
        <p:grpSpPr>
          <a:xfrm rot="10800000">
            <a:off x="17586499" y="2926874"/>
            <a:ext cx="337852" cy="337852"/>
            <a:chOff x="0" y="0"/>
            <a:chExt cx="812800" cy="812800"/>
          </a:xfrm>
        </p:grpSpPr>
        <p:sp>
          <p:nvSpPr>
            <p:cNvPr id="779" name="Google Shape;77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81" name="Google Shape;781;p24"/>
          <p:cNvCxnSpPr/>
          <p:nvPr/>
        </p:nvCxnSpPr>
        <p:spPr>
          <a:xfrm>
            <a:off x="13246431" y="9739516"/>
            <a:ext cx="4520424" cy="0"/>
          </a:xfrm>
          <a:prstGeom prst="straightConnector1">
            <a:avLst/>
          </a:prstGeom>
          <a:noFill/>
          <a:ln w="38100" cap="flat" cmpd="sng">
            <a:solidFill>
              <a:srgbClr val="5271FF"/>
            </a:solidFill>
            <a:prstDash val="solid"/>
            <a:round/>
            <a:headEnd type="none" w="sm" len="sm"/>
            <a:tailEnd type="none" w="sm" len="sm"/>
          </a:ln>
        </p:spPr>
      </p:cxnSp>
      <p:grpSp>
        <p:nvGrpSpPr>
          <p:cNvPr id="782" name="Google Shape;782;p24"/>
          <p:cNvGrpSpPr/>
          <p:nvPr/>
        </p:nvGrpSpPr>
        <p:grpSpPr>
          <a:xfrm rot="10800000">
            <a:off x="17575069" y="4220822"/>
            <a:ext cx="337852" cy="337852"/>
            <a:chOff x="0" y="0"/>
            <a:chExt cx="812800" cy="812800"/>
          </a:xfrm>
        </p:grpSpPr>
        <p:sp>
          <p:nvSpPr>
            <p:cNvPr id="783" name="Google Shape;78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5" name="Google Shape;785;p24"/>
          <p:cNvGrpSpPr/>
          <p:nvPr/>
        </p:nvGrpSpPr>
        <p:grpSpPr>
          <a:xfrm rot="10800000">
            <a:off x="16130287" y="9604566"/>
            <a:ext cx="337852" cy="337852"/>
            <a:chOff x="0" y="0"/>
            <a:chExt cx="812800" cy="812800"/>
          </a:xfrm>
        </p:grpSpPr>
        <p:sp>
          <p:nvSpPr>
            <p:cNvPr id="786" name="Google Shape;78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8" name="Google Shape;788;p24"/>
          <p:cNvGrpSpPr/>
          <p:nvPr/>
        </p:nvGrpSpPr>
        <p:grpSpPr>
          <a:xfrm rot="10800000">
            <a:off x="17552209" y="9537882"/>
            <a:ext cx="337852" cy="337852"/>
            <a:chOff x="0" y="0"/>
            <a:chExt cx="812800" cy="812800"/>
          </a:xfrm>
        </p:grpSpPr>
        <p:sp>
          <p:nvSpPr>
            <p:cNvPr id="789" name="Google Shape;78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1" name="Google Shape;791;p24"/>
          <p:cNvGrpSpPr/>
          <p:nvPr/>
        </p:nvGrpSpPr>
        <p:grpSpPr>
          <a:xfrm rot="-1969399">
            <a:off x="451456" y="487255"/>
            <a:ext cx="261216" cy="261216"/>
            <a:chOff x="0" y="0"/>
            <a:chExt cx="812800" cy="812800"/>
          </a:xfrm>
        </p:grpSpPr>
        <p:sp>
          <p:nvSpPr>
            <p:cNvPr id="792" name="Google Shape;7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94" name="Google Shape;794;p24"/>
          <p:cNvSpPr txBox="1"/>
          <p:nvPr/>
        </p:nvSpPr>
        <p:spPr>
          <a:xfrm>
            <a:off x="2394660" y="6572494"/>
            <a:ext cx="3804003" cy="258532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000" b="0" i="0" dirty="0">
                <a:solidFill>
                  <a:schemeClr val="bg1"/>
                </a:solidFill>
                <a:effectLst/>
                <a:latin typeface="+mn-lt"/>
              </a:rPr>
              <a:t>The storyboard effectively portrays a user-centered scenario, emphasizing the protagonist’s real-world problem and need for a quick and stress-free trip planning solution.</a:t>
            </a:r>
            <a:endParaRPr sz="2000" dirty="0">
              <a:solidFill>
                <a:schemeClr val="bg1"/>
              </a:solidFill>
              <a:latin typeface="+mn-lt"/>
            </a:endParaRPr>
          </a:p>
        </p:txBody>
      </p:sp>
      <p:sp>
        <p:nvSpPr>
          <p:cNvPr id="796" name="Google Shape;796;p24"/>
          <p:cNvSpPr txBox="1"/>
          <p:nvPr/>
        </p:nvSpPr>
        <p:spPr>
          <a:xfrm>
            <a:off x="7696551" y="6572494"/>
            <a:ext cx="3355280" cy="258532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000" b="0" i="0" dirty="0">
                <a:solidFill>
                  <a:schemeClr val="bg1"/>
                </a:solidFill>
                <a:effectLst/>
                <a:latin typeface="+mn-lt"/>
              </a:rPr>
              <a:t>The tasks (entering a destination, providing interests, and modifying the itinerary) are presented in a logical sequence, making the user journey easy to follow.</a:t>
            </a:r>
            <a:endParaRPr sz="2000" dirty="0">
              <a:solidFill>
                <a:schemeClr val="bg1"/>
              </a:solidFill>
              <a:latin typeface="+mn-lt"/>
            </a:endParaRPr>
          </a:p>
        </p:txBody>
      </p:sp>
      <p:sp>
        <p:nvSpPr>
          <p:cNvPr id="797" name="Google Shape;797;p24"/>
          <p:cNvSpPr txBox="1"/>
          <p:nvPr/>
        </p:nvSpPr>
        <p:spPr>
          <a:xfrm>
            <a:off x="12447519" y="6560011"/>
            <a:ext cx="3242107" cy="258532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000" b="0" i="0" dirty="0">
                <a:solidFill>
                  <a:schemeClr val="bg1"/>
                </a:solidFill>
                <a:effectLst/>
                <a:latin typeface="+mj-lt"/>
              </a:rPr>
              <a:t>The storyboard emphasizes the personalization aspect, showcasing how </a:t>
            </a:r>
            <a:r>
              <a:rPr lang="en-US" sz="2000" b="0" i="0" dirty="0" err="1">
                <a:solidFill>
                  <a:schemeClr val="bg1"/>
                </a:solidFill>
                <a:effectLst/>
                <a:latin typeface="+mj-lt"/>
              </a:rPr>
              <a:t>UrbanHub</a:t>
            </a:r>
            <a:r>
              <a:rPr lang="en-US" sz="2000" b="0" i="0" dirty="0">
                <a:solidFill>
                  <a:schemeClr val="bg1"/>
                </a:solidFill>
                <a:effectLst/>
                <a:latin typeface="+mj-lt"/>
              </a:rPr>
              <a:t> tailors the itinerary based on the protagonist preferences and constraints.</a:t>
            </a:r>
            <a:endParaRPr sz="2000" dirty="0">
              <a:solidFill>
                <a:schemeClr val="bg1"/>
              </a:solidFill>
              <a:latin typeface="+mj-lt"/>
            </a:endParaRPr>
          </a:p>
        </p:txBody>
      </p:sp>
      <p:grpSp>
        <p:nvGrpSpPr>
          <p:cNvPr id="798" name="Google Shape;798;p24"/>
          <p:cNvGrpSpPr/>
          <p:nvPr/>
        </p:nvGrpSpPr>
        <p:grpSpPr>
          <a:xfrm>
            <a:off x="6870820" y="460562"/>
            <a:ext cx="337852" cy="337852"/>
            <a:chOff x="0" y="0"/>
            <a:chExt cx="812800" cy="812800"/>
          </a:xfrm>
        </p:grpSpPr>
        <p:sp>
          <p:nvSpPr>
            <p:cNvPr id="799" name="Google Shape;79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CasellaDiTesto 1">
            <a:extLst>
              <a:ext uri="{FF2B5EF4-FFF2-40B4-BE49-F238E27FC236}">
                <a16:creationId xmlns:a16="http://schemas.microsoft.com/office/drawing/2014/main" id="{53B4DEB4-C392-3523-DE96-A54204CD314E}"/>
              </a:ext>
            </a:extLst>
          </p:cNvPr>
          <p:cNvSpPr txBox="1"/>
          <p:nvPr/>
        </p:nvSpPr>
        <p:spPr>
          <a:xfrm>
            <a:off x="2785482" y="2991058"/>
            <a:ext cx="3022358" cy="1200329"/>
          </a:xfrm>
          <a:prstGeom prst="rect">
            <a:avLst/>
          </a:prstGeom>
          <a:noFill/>
        </p:spPr>
        <p:txBody>
          <a:bodyPr wrap="square" rtlCol="0">
            <a:spAutoFit/>
          </a:bodyPr>
          <a:lstStyle/>
          <a:p>
            <a:pPr algn="ctr"/>
            <a:r>
              <a:rPr lang="it-IT" sz="3600" b="1" i="0" dirty="0">
                <a:solidFill>
                  <a:srgbClr val="CC99FF"/>
                </a:solidFill>
                <a:effectLst/>
                <a:latin typeface="Cuprum" panose="020B0604020202020204" charset="0"/>
              </a:rPr>
              <a:t>User-</a:t>
            </a:r>
            <a:r>
              <a:rPr lang="it-IT" sz="3600" b="1" i="0" dirty="0" err="1">
                <a:solidFill>
                  <a:srgbClr val="CC99FF"/>
                </a:solidFill>
                <a:effectLst/>
                <a:latin typeface="Cuprum" panose="020B0604020202020204" charset="0"/>
              </a:rPr>
              <a:t>Centric</a:t>
            </a:r>
            <a:r>
              <a:rPr lang="it-IT" sz="3600" b="1" i="0" dirty="0">
                <a:solidFill>
                  <a:srgbClr val="CC99FF"/>
                </a:solidFill>
                <a:effectLst/>
                <a:latin typeface="Cuprum" panose="020B0604020202020204" charset="0"/>
              </a:rPr>
              <a:t> </a:t>
            </a:r>
            <a:r>
              <a:rPr lang="it-IT" sz="3600" b="1" i="0" dirty="0" err="1">
                <a:solidFill>
                  <a:srgbClr val="CC99FF"/>
                </a:solidFill>
                <a:effectLst/>
                <a:latin typeface="Cuprum" panose="020B0604020202020204" charset="0"/>
              </a:rPr>
              <a:t>Approach</a:t>
            </a:r>
            <a:endParaRPr lang="it-IT" sz="3600" dirty="0">
              <a:solidFill>
                <a:srgbClr val="CC99FF"/>
              </a:solidFill>
              <a:latin typeface="Cuprum" panose="020B0604020202020204" charset="0"/>
            </a:endParaRPr>
          </a:p>
        </p:txBody>
      </p:sp>
      <p:sp>
        <p:nvSpPr>
          <p:cNvPr id="4" name="CasellaDiTesto 3">
            <a:extLst>
              <a:ext uri="{FF2B5EF4-FFF2-40B4-BE49-F238E27FC236}">
                <a16:creationId xmlns:a16="http://schemas.microsoft.com/office/drawing/2014/main" id="{E887D628-1E84-42D1-784A-0B4A5FC976A0}"/>
              </a:ext>
            </a:extLst>
          </p:cNvPr>
          <p:cNvSpPr txBox="1"/>
          <p:nvPr/>
        </p:nvSpPr>
        <p:spPr>
          <a:xfrm>
            <a:off x="7863012" y="2993748"/>
            <a:ext cx="3022358" cy="1323439"/>
          </a:xfrm>
          <a:prstGeom prst="rect">
            <a:avLst/>
          </a:prstGeom>
          <a:noFill/>
        </p:spPr>
        <p:txBody>
          <a:bodyPr wrap="square" rtlCol="0">
            <a:spAutoFit/>
          </a:bodyPr>
          <a:lstStyle/>
          <a:p>
            <a:pPr algn="ctr"/>
            <a:r>
              <a:rPr lang="it-IT" sz="4000" i="0" dirty="0">
                <a:solidFill>
                  <a:srgbClr val="CC99FF"/>
                </a:solidFill>
                <a:effectLst/>
                <a:latin typeface="Cuprum" panose="020B0604020202020204" charset="0"/>
              </a:rPr>
              <a:t>Clear Flow of Tasks</a:t>
            </a:r>
            <a:endParaRPr lang="it-IT" sz="4000" dirty="0">
              <a:solidFill>
                <a:srgbClr val="CC99FF"/>
              </a:solidFill>
              <a:latin typeface="Cuprum" panose="020B0604020202020204" charset="0"/>
            </a:endParaRPr>
          </a:p>
        </p:txBody>
      </p:sp>
      <p:sp>
        <p:nvSpPr>
          <p:cNvPr id="5" name="CasellaDiTesto 4">
            <a:extLst>
              <a:ext uri="{FF2B5EF4-FFF2-40B4-BE49-F238E27FC236}">
                <a16:creationId xmlns:a16="http://schemas.microsoft.com/office/drawing/2014/main" id="{FA9DBEA2-BE06-646C-2078-5AAECD231220}"/>
              </a:ext>
            </a:extLst>
          </p:cNvPr>
          <p:cNvSpPr txBox="1"/>
          <p:nvPr/>
        </p:nvSpPr>
        <p:spPr>
          <a:xfrm>
            <a:off x="12334341" y="2997553"/>
            <a:ext cx="3355285" cy="1323439"/>
          </a:xfrm>
          <a:prstGeom prst="rect">
            <a:avLst/>
          </a:prstGeom>
          <a:noFill/>
        </p:spPr>
        <p:txBody>
          <a:bodyPr wrap="square" rtlCol="0">
            <a:spAutoFit/>
          </a:bodyPr>
          <a:lstStyle/>
          <a:p>
            <a:pPr algn="ctr"/>
            <a:r>
              <a:rPr lang="it-IT" sz="4000" i="0" dirty="0" err="1">
                <a:solidFill>
                  <a:srgbClr val="CC99FF"/>
                </a:solidFill>
                <a:effectLst/>
                <a:latin typeface="Cuprum" panose="020B0604020202020204" charset="0"/>
              </a:rPr>
              <a:t>Personalization</a:t>
            </a:r>
            <a:r>
              <a:rPr lang="it-IT" sz="4000" i="0" dirty="0">
                <a:solidFill>
                  <a:srgbClr val="CC99FF"/>
                </a:solidFill>
                <a:effectLst/>
                <a:latin typeface="Cuprum" panose="020B0604020202020204" charset="0"/>
              </a:rPr>
              <a:t> </a:t>
            </a:r>
            <a:r>
              <a:rPr lang="it-IT" sz="4000" i="0" dirty="0" err="1">
                <a:solidFill>
                  <a:srgbClr val="CC99FF"/>
                </a:solidFill>
                <a:effectLst/>
                <a:latin typeface="Cuprum" panose="020B0604020202020204" charset="0"/>
              </a:rPr>
              <a:t>Highlighted</a:t>
            </a:r>
            <a:endParaRPr lang="it-IT" sz="4000" dirty="0">
              <a:solidFill>
                <a:srgbClr val="CC99FF"/>
              </a:solidFill>
              <a:latin typeface="Cuprum" panose="020B0604020202020204" charset="0"/>
            </a:endParaRPr>
          </a:p>
        </p:txBody>
      </p:sp>
      <p:pic>
        <p:nvPicPr>
          <p:cNvPr id="7" name="Elemento grafico 6" descr="Pubblico di riferimento contorno">
            <a:extLst>
              <a:ext uri="{FF2B5EF4-FFF2-40B4-BE49-F238E27FC236}">
                <a16:creationId xmlns:a16="http://schemas.microsoft.com/office/drawing/2014/main" id="{0EFB6C84-0296-182E-8ABA-78419AA218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9929" y="4546797"/>
            <a:ext cx="1641100" cy="1641100"/>
          </a:xfrm>
          <a:prstGeom prst="rect">
            <a:avLst/>
          </a:prstGeom>
          <a:effectLst>
            <a:glow rad="228600">
              <a:schemeClr val="accent4">
                <a:satMod val="175000"/>
                <a:alpha val="40000"/>
              </a:schemeClr>
            </a:glow>
          </a:effectLst>
        </p:spPr>
      </p:pic>
      <p:pic>
        <p:nvPicPr>
          <p:cNvPr id="9" name="Elemento grafico 8" descr="Flusso di lavoro contorno">
            <a:extLst>
              <a:ext uri="{FF2B5EF4-FFF2-40B4-BE49-F238E27FC236}">
                <a16:creationId xmlns:a16="http://schemas.microsoft.com/office/drawing/2014/main" id="{50FFF137-E72F-0ACC-A62A-0624ED2770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94662" y="4615937"/>
            <a:ext cx="1359058" cy="1359058"/>
          </a:xfrm>
          <a:prstGeom prst="rect">
            <a:avLst/>
          </a:prstGeom>
          <a:effectLst>
            <a:glow rad="228600">
              <a:schemeClr val="accent4">
                <a:satMod val="175000"/>
                <a:alpha val="40000"/>
              </a:schemeClr>
            </a:glow>
          </a:effectLst>
        </p:spPr>
      </p:pic>
      <p:pic>
        <p:nvPicPr>
          <p:cNvPr id="11" name="Immagine 10" descr="Immagine che contiene Elementi grafici, Carattere, simbolo, design&#10;&#10;Descrizione generata automaticamente">
            <a:extLst>
              <a:ext uri="{FF2B5EF4-FFF2-40B4-BE49-F238E27FC236}">
                <a16:creationId xmlns:a16="http://schemas.microsoft.com/office/drawing/2014/main" id="{1C4EF768-CA16-3C68-F202-EE4DB00E53FC}"/>
              </a:ext>
            </a:extLst>
          </p:cNvPr>
          <p:cNvPicPr>
            <a:picLocks noChangeAspect="1"/>
          </p:cNvPicPr>
          <p:nvPr/>
        </p:nvPicPr>
        <p:blipFill>
          <a:blip r:embed="rId7"/>
          <a:stretch>
            <a:fillRect/>
          </a:stretch>
        </p:blipFill>
        <p:spPr>
          <a:xfrm>
            <a:off x="13411253" y="4764370"/>
            <a:ext cx="1201460" cy="1201460"/>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602588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cxnSp>
        <p:nvCxnSpPr>
          <p:cNvPr id="747" name="Google Shape;747;p24"/>
          <p:cNvCxnSpPr/>
          <p:nvPr/>
        </p:nvCxnSpPr>
        <p:spPr>
          <a:xfrm>
            <a:off x="574176" y="721451"/>
            <a:ext cx="0" cy="6492240"/>
          </a:xfrm>
          <a:prstGeom prst="straightConnector1">
            <a:avLst/>
          </a:prstGeom>
          <a:noFill/>
          <a:ln w="38100" cap="flat" cmpd="sng">
            <a:solidFill>
              <a:srgbClr val="5271FF"/>
            </a:solidFill>
            <a:prstDash val="solid"/>
            <a:round/>
            <a:headEnd type="none" w="sm" len="sm"/>
            <a:tailEnd type="none" w="sm" len="sm"/>
          </a:ln>
        </p:spPr>
      </p:cxnSp>
      <p:grpSp>
        <p:nvGrpSpPr>
          <p:cNvPr id="748" name="Google Shape;748;p24"/>
          <p:cNvGrpSpPr/>
          <p:nvPr/>
        </p:nvGrpSpPr>
        <p:grpSpPr>
          <a:xfrm>
            <a:off x="390010" y="7061291"/>
            <a:ext cx="337852" cy="337852"/>
            <a:chOff x="0" y="0"/>
            <a:chExt cx="812800" cy="812800"/>
          </a:xfrm>
        </p:grpSpPr>
        <p:sp>
          <p:nvSpPr>
            <p:cNvPr id="749" name="Google Shape;74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51" name="Google Shape;751;p24"/>
          <p:cNvCxnSpPr/>
          <p:nvPr/>
        </p:nvCxnSpPr>
        <p:spPr>
          <a:xfrm rot="10800000">
            <a:off x="547506" y="586501"/>
            <a:ext cx="6492240" cy="0"/>
          </a:xfrm>
          <a:prstGeom prst="straightConnector1">
            <a:avLst/>
          </a:prstGeom>
          <a:noFill/>
          <a:ln w="38100" cap="flat" cmpd="sng">
            <a:solidFill>
              <a:srgbClr val="5271FF"/>
            </a:solidFill>
            <a:prstDash val="solid"/>
            <a:round/>
            <a:headEnd type="none" w="sm" len="sm"/>
            <a:tailEnd type="none" w="sm" len="sm"/>
          </a:ln>
        </p:spPr>
      </p:cxnSp>
      <p:grpSp>
        <p:nvGrpSpPr>
          <p:cNvPr id="752" name="Google Shape;752;p24"/>
          <p:cNvGrpSpPr/>
          <p:nvPr/>
        </p:nvGrpSpPr>
        <p:grpSpPr>
          <a:xfrm>
            <a:off x="401440" y="5767343"/>
            <a:ext cx="337852" cy="337852"/>
            <a:chOff x="0" y="0"/>
            <a:chExt cx="812800" cy="812800"/>
          </a:xfrm>
        </p:grpSpPr>
        <p:sp>
          <p:nvSpPr>
            <p:cNvPr id="753" name="Google Shape;75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5" name="Google Shape;755;p24"/>
          <p:cNvGrpSpPr/>
          <p:nvPr/>
        </p:nvGrpSpPr>
        <p:grpSpPr>
          <a:xfrm>
            <a:off x="424300" y="450283"/>
            <a:ext cx="337852" cy="337852"/>
            <a:chOff x="0" y="0"/>
            <a:chExt cx="812800" cy="812800"/>
          </a:xfrm>
        </p:grpSpPr>
        <p:sp>
          <p:nvSpPr>
            <p:cNvPr id="756" name="Google Shape;75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24"/>
          <p:cNvGrpSpPr/>
          <p:nvPr/>
        </p:nvGrpSpPr>
        <p:grpSpPr>
          <a:xfrm rot="-3822234">
            <a:off x="13087110" y="9581818"/>
            <a:ext cx="261216" cy="261216"/>
            <a:chOff x="0" y="0"/>
            <a:chExt cx="812800" cy="812800"/>
          </a:xfrm>
        </p:grpSpPr>
        <p:sp>
          <p:nvSpPr>
            <p:cNvPr id="764" name="Google Shape;76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6" name="Google Shape;776;p24"/>
          <p:cNvSpPr txBox="1"/>
          <p:nvPr/>
        </p:nvSpPr>
        <p:spPr>
          <a:xfrm>
            <a:off x="2401875" y="1019175"/>
            <a:ext cx="13944632"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Storyboard - Weaknesses</a:t>
            </a:r>
            <a:endParaRPr dirty="0"/>
          </a:p>
        </p:txBody>
      </p:sp>
      <p:cxnSp>
        <p:nvCxnSpPr>
          <p:cNvPr id="777" name="Google Shape;777;p24"/>
          <p:cNvCxnSpPr/>
          <p:nvPr/>
        </p:nvCxnSpPr>
        <p:spPr>
          <a:xfrm rot="10800000">
            <a:off x="17740185" y="3112326"/>
            <a:ext cx="0" cy="6492240"/>
          </a:xfrm>
          <a:prstGeom prst="straightConnector1">
            <a:avLst/>
          </a:prstGeom>
          <a:noFill/>
          <a:ln w="38100" cap="flat" cmpd="sng">
            <a:solidFill>
              <a:srgbClr val="5271FF"/>
            </a:solidFill>
            <a:prstDash val="solid"/>
            <a:round/>
            <a:headEnd type="none" w="sm" len="sm"/>
            <a:tailEnd type="none" w="sm" len="sm"/>
          </a:ln>
        </p:spPr>
      </p:cxnSp>
      <p:grpSp>
        <p:nvGrpSpPr>
          <p:cNvPr id="778" name="Google Shape;778;p24"/>
          <p:cNvGrpSpPr/>
          <p:nvPr/>
        </p:nvGrpSpPr>
        <p:grpSpPr>
          <a:xfrm rot="10800000">
            <a:off x="17586499" y="2926874"/>
            <a:ext cx="337852" cy="337852"/>
            <a:chOff x="0" y="0"/>
            <a:chExt cx="812800" cy="812800"/>
          </a:xfrm>
        </p:grpSpPr>
        <p:sp>
          <p:nvSpPr>
            <p:cNvPr id="779" name="Google Shape;77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81" name="Google Shape;781;p24"/>
          <p:cNvCxnSpPr/>
          <p:nvPr/>
        </p:nvCxnSpPr>
        <p:spPr>
          <a:xfrm>
            <a:off x="13246431" y="9739516"/>
            <a:ext cx="4520424" cy="0"/>
          </a:xfrm>
          <a:prstGeom prst="straightConnector1">
            <a:avLst/>
          </a:prstGeom>
          <a:noFill/>
          <a:ln w="38100" cap="flat" cmpd="sng">
            <a:solidFill>
              <a:srgbClr val="5271FF"/>
            </a:solidFill>
            <a:prstDash val="solid"/>
            <a:round/>
            <a:headEnd type="none" w="sm" len="sm"/>
            <a:tailEnd type="none" w="sm" len="sm"/>
          </a:ln>
        </p:spPr>
      </p:cxnSp>
      <p:grpSp>
        <p:nvGrpSpPr>
          <p:cNvPr id="782" name="Google Shape;782;p24"/>
          <p:cNvGrpSpPr/>
          <p:nvPr/>
        </p:nvGrpSpPr>
        <p:grpSpPr>
          <a:xfrm rot="10800000">
            <a:off x="17575069" y="4220822"/>
            <a:ext cx="337852" cy="337852"/>
            <a:chOff x="0" y="0"/>
            <a:chExt cx="812800" cy="812800"/>
          </a:xfrm>
        </p:grpSpPr>
        <p:sp>
          <p:nvSpPr>
            <p:cNvPr id="783" name="Google Shape;78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5" name="Google Shape;785;p24"/>
          <p:cNvGrpSpPr/>
          <p:nvPr/>
        </p:nvGrpSpPr>
        <p:grpSpPr>
          <a:xfrm rot="10800000">
            <a:off x="16130287" y="9604566"/>
            <a:ext cx="337852" cy="337852"/>
            <a:chOff x="0" y="0"/>
            <a:chExt cx="812800" cy="812800"/>
          </a:xfrm>
        </p:grpSpPr>
        <p:sp>
          <p:nvSpPr>
            <p:cNvPr id="786" name="Google Shape;78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8" name="Google Shape;788;p24"/>
          <p:cNvGrpSpPr/>
          <p:nvPr/>
        </p:nvGrpSpPr>
        <p:grpSpPr>
          <a:xfrm rot="10800000">
            <a:off x="17552209" y="9537882"/>
            <a:ext cx="337852" cy="337852"/>
            <a:chOff x="0" y="0"/>
            <a:chExt cx="812800" cy="812800"/>
          </a:xfrm>
        </p:grpSpPr>
        <p:sp>
          <p:nvSpPr>
            <p:cNvPr id="789" name="Google Shape;78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1" name="Google Shape;791;p24"/>
          <p:cNvGrpSpPr/>
          <p:nvPr/>
        </p:nvGrpSpPr>
        <p:grpSpPr>
          <a:xfrm rot="-1969399">
            <a:off x="451456" y="487255"/>
            <a:ext cx="261216" cy="261216"/>
            <a:chOff x="0" y="0"/>
            <a:chExt cx="812800" cy="812800"/>
          </a:xfrm>
        </p:grpSpPr>
        <p:sp>
          <p:nvSpPr>
            <p:cNvPr id="792" name="Google Shape;7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94" name="Google Shape;794;p24"/>
          <p:cNvSpPr txBox="1"/>
          <p:nvPr/>
        </p:nvSpPr>
        <p:spPr>
          <a:xfrm>
            <a:off x="4493982" y="6251615"/>
            <a:ext cx="3022358" cy="301621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000" b="0" i="0" dirty="0">
                <a:solidFill>
                  <a:schemeClr val="bg1"/>
                </a:solidFill>
                <a:effectLst/>
                <a:latin typeface="+mj-lt"/>
              </a:rPr>
              <a:t>The scenario is somewhat limited in scope, focusing solely on the protagonist’s need for a last-minute trip. It may not capture the diversity of user scenarios and requirements.</a:t>
            </a:r>
            <a:endParaRPr sz="2000" dirty="0">
              <a:solidFill>
                <a:schemeClr val="bg1"/>
              </a:solidFill>
              <a:latin typeface="+mj-lt"/>
            </a:endParaRPr>
          </a:p>
        </p:txBody>
      </p:sp>
      <p:sp>
        <p:nvSpPr>
          <p:cNvPr id="797" name="Google Shape;797;p24"/>
          <p:cNvSpPr txBox="1"/>
          <p:nvPr/>
        </p:nvSpPr>
        <p:spPr>
          <a:xfrm>
            <a:off x="10771662" y="6253320"/>
            <a:ext cx="3353401" cy="301621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000" b="0" i="0" dirty="0">
                <a:solidFill>
                  <a:schemeClr val="bg1"/>
                </a:solidFill>
                <a:effectLst/>
                <a:latin typeface="+mj-lt"/>
              </a:rPr>
              <a:t>While simplicity is a strength, the storyboard may lack depth in showcasing the intricacies of </a:t>
            </a:r>
            <a:r>
              <a:rPr lang="en-US" sz="2000" b="0" i="0" dirty="0" err="1">
                <a:solidFill>
                  <a:schemeClr val="bg1"/>
                </a:solidFill>
                <a:effectLst/>
                <a:latin typeface="+mj-lt"/>
              </a:rPr>
              <a:t>UrbanHub's</a:t>
            </a:r>
            <a:r>
              <a:rPr lang="en-US" sz="2000" b="0" i="0" dirty="0">
                <a:solidFill>
                  <a:schemeClr val="bg1"/>
                </a:solidFill>
                <a:effectLst/>
                <a:latin typeface="+mj-lt"/>
              </a:rPr>
              <a:t> features. It provides a high-level overview but may not cover all functionalities.</a:t>
            </a:r>
            <a:endParaRPr sz="2000" dirty="0">
              <a:solidFill>
                <a:schemeClr val="bg1"/>
              </a:solidFill>
              <a:latin typeface="+mj-lt"/>
            </a:endParaRPr>
          </a:p>
        </p:txBody>
      </p:sp>
      <p:grpSp>
        <p:nvGrpSpPr>
          <p:cNvPr id="798" name="Google Shape;798;p24"/>
          <p:cNvGrpSpPr/>
          <p:nvPr/>
        </p:nvGrpSpPr>
        <p:grpSpPr>
          <a:xfrm>
            <a:off x="6870820" y="460562"/>
            <a:ext cx="337852" cy="337852"/>
            <a:chOff x="0" y="0"/>
            <a:chExt cx="812800" cy="812800"/>
          </a:xfrm>
        </p:grpSpPr>
        <p:sp>
          <p:nvSpPr>
            <p:cNvPr id="799" name="Google Shape;79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CasellaDiTesto 2">
            <a:extLst>
              <a:ext uri="{FF2B5EF4-FFF2-40B4-BE49-F238E27FC236}">
                <a16:creationId xmlns:a16="http://schemas.microsoft.com/office/drawing/2014/main" id="{8958A236-3E1D-42A4-682F-1F088871DEAF}"/>
              </a:ext>
            </a:extLst>
          </p:cNvPr>
          <p:cNvSpPr txBox="1"/>
          <p:nvPr/>
        </p:nvSpPr>
        <p:spPr>
          <a:xfrm>
            <a:off x="4266714" y="3340315"/>
            <a:ext cx="3560598" cy="707886"/>
          </a:xfrm>
          <a:prstGeom prst="rect">
            <a:avLst/>
          </a:prstGeom>
          <a:noFill/>
        </p:spPr>
        <p:txBody>
          <a:bodyPr wrap="square">
            <a:spAutoFit/>
          </a:bodyPr>
          <a:lstStyle/>
          <a:p>
            <a:pPr algn="ctr"/>
            <a:r>
              <a:rPr lang="it-IT" sz="4000" b="1" i="0" dirty="0">
                <a:solidFill>
                  <a:srgbClr val="FFFFCC"/>
                </a:solidFill>
                <a:effectLst/>
                <a:latin typeface="Cuprum" panose="020B0604020202020204" charset="0"/>
              </a:rPr>
              <a:t>Limited </a:t>
            </a:r>
            <a:r>
              <a:rPr lang="it-IT" sz="4000" b="1" i="0" dirty="0" err="1">
                <a:solidFill>
                  <a:srgbClr val="FFFFCC"/>
                </a:solidFill>
                <a:effectLst/>
                <a:latin typeface="Cuprum" panose="020B0604020202020204" charset="0"/>
              </a:rPr>
              <a:t>Context</a:t>
            </a:r>
            <a:endParaRPr lang="it-IT" sz="4000" dirty="0">
              <a:solidFill>
                <a:srgbClr val="FFFFCC"/>
              </a:solidFill>
              <a:latin typeface="Cuprum" panose="020B0604020202020204" charset="0"/>
            </a:endParaRPr>
          </a:p>
        </p:txBody>
      </p:sp>
      <p:sp>
        <p:nvSpPr>
          <p:cNvPr id="5" name="CasellaDiTesto 4">
            <a:extLst>
              <a:ext uri="{FF2B5EF4-FFF2-40B4-BE49-F238E27FC236}">
                <a16:creationId xmlns:a16="http://schemas.microsoft.com/office/drawing/2014/main" id="{05F2950B-00FA-924A-1463-1AB9B7C05D23}"/>
              </a:ext>
            </a:extLst>
          </p:cNvPr>
          <p:cNvSpPr txBox="1"/>
          <p:nvPr/>
        </p:nvSpPr>
        <p:spPr>
          <a:xfrm>
            <a:off x="9929756" y="3355541"/>
            <a:ext cx="4818737" cy="707886"/>
          </a:xfrm>
          <a:prstGeom prst="rect">
            <a:avLst/>
          </a:prstGeom>
          <a:noFill/>
        </p:spPr>
        <p:txBody>
          <a:bodyPr wrap="square">
            <a:spAutoFit/>
          </a:bodyPr>
          <a:lstStyle/>
          <a:p>
            <a:pPr algn="ctr"/>
            <a:r>
              <a:rPr lang="it-IT" sz="4000" b="1" i="0" dirty="0" err="1">
                <a:solidFill>
                  <a:srgbClr val="FFFFCC"/>
                </a:solidFill>
                <a:effectLst/>
                <a:latin typeface="Cuprum" panose="020B0604020202020204" charset="0"/>
              </a:rPr>
              <a:t>Simplicity</a:t>
            </a:r>
            <a:r>
              <a:rPr lang="it-IT" sz="4000" b="1" i="0" dirty="0">
                <a:solidFill>
                  <a:srgbClr val="FFFFCC"/>
                </a:solidFill>
                <a:effectLst/>
                <a:latin typeface="Cuprum" panose="020B0604020202020204" charset="0"/>
              </a:rPr>
              <a:t> Over </a:t>
            </a:r>
            <a:r>
              <a:rPr lang="it-IT" sz="4000" b="1" i="0" dirty="0" err="1">
                <a:solidFill>
                  <a:srgbClr val="FFFFCC"/>
                </a:solidFill>
                <a:effectLst/>
                <a:latin typeface="Cuprum" panose="020B0604020202020204" charset="0"/>
              </a:rPr>
              <a:t>Details</a:t>
            </a:r>
            <a:endParaRPr lang="it-IT" sz="4000" dirty="0">
              <a:solidFill>
                <a:srgbClr val="FFFFCC"/>
              </a:solidFill>
              <a:latin typeface="Cuprum" panose="020B0604020202020204" charset="0"/>
            </a:endParaRPr>
          </a:p>
        </p:txBody>
      </p:sp>
      <p:pic>
        <p:nvPicPr>
          <p:cNvPr id="7" name="Elemento grafico 6" descr="Cicli con persone contorno">
            <a:extLst>
              <a:ext uri="{FF2B5EF4-FFF2-40B4-BE49-F238E27FC236}">
                <a16:creationId xmlns:a16="http://schemas.microsoft.com/office/drawing/2014/main" id="{C246294D-749F-AF35-C8BA-BE278259BC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0731" y="4469070"/>
            <a:ext cx="1418412" cy="1418412"/>
          </a:xfrm>
          <a:prstGeom prst="rect">
            <a:avLst/>
          </a:prstGeom>
          <a:effectLst>
            <a:glow rad="228600">
              <a:schemeClr val="accent4">
                <a:satMod val="175000"/>
                <a:alpha val="40000"/>
              </a:schemeClr>
            </a:glow>
          </a:effectLst>
        </p:spPr>
      </p:pic>
      <p:pic>
        <p:nvPicPr>
          <p:cNvPr id="9" name="Elemento grafico 8" descr="Iceberg contorno">
            <a:extLst>
              <a:ext uri="{FF2B5EF4-FFF2-40B4-BE49-F238E27FC236}">
                <a16:creationId xmlns:a16="http://schemas.microsoft.com/office/drawing/2014/main" id="{8990AC9B-B34E-DAC6-356B-8D9517A1C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47042" y="4633767"/>
            <a:ext cx="1184163" cy="1184163"/>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2514274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cxnSp>
        <p:nvCxnSpPr>
          <p:cNvPr id="747" name="Google Shape;747;p24"/>
          <p:cNvCxnSpPr/>
          <p:nvPr/>
        </p:nvCxnSpPr>
        <p:spPr>
          <a:xfrm>
            <a:off x="574176" y="721451"/>
            <a:ext cx="0" cy="6492240"/>
          </a:xfrm>
          <a:prstGeom prst="straightConnector1">
            <a:avLst/>
          </a:prstGeom>
          <a:noFill/>
          <a:ln w="38100" cap="flat" cmpd="sng">
            <a:solidFill>
              <a:srgbClr val="5271FF"/>
            </a:solidFill>
            <a:prstDash val="solid"/>
            <a:round/>
            <a:headEnd type="none" w="sm" len="sm"/>
            <a:tailEnd type="none" w="sm" len="sm"/>
          </a:ln>
        </p:spPr>
      </p:cxnSp>
      <p:grpSp>
        <p:nvGrpSpPr>
          <p:cNvPr id="748" name="Google Shape;748;p24"/>
          <p:cNvGrpSpPr/>
          <p:nvPr/>
        </p:nvGrpSpPr>
        <p:grpSpPr>
          <a:xfrm>
            <a:off x="390010" y="7061291"/>
            <a:ext cx="337852" cy="337852"/>
            <a:chOff x="0" y="0"/>
            <a:chExt cx="812800" cy="812800"/>
          </a:xfrm>
        </p:grpSpPr>
        <p:sp>
          <p:nvSpPr>
            <p:cNvPr id="749" name="Google Shape;74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51" name="Google Shape;751;p24"/>
          <p:cNvCxnSpPr/>
          <p:nvPr/>
        </p:nvCxnSpPr>
        <p:spPr>
          <a:xfrm rot="10800000">
            <a:off x="547506" y="586501"/>
            <a:ext cx="6492240" cy="0"/>
          </a:xfrm>
          <a:prstGeom prst="straightConnector1">
            <a:avLst/>
          </a:prstGeom>
          <a:noFill/>
          <a:ln w="38100" cap="flat" cmpd="sng">
            <a:solidFill>
              <a:srgbClr val="5271FF"/>
            </a:solidFill>
            <a:prstDash val="solid"/>
            <a:round/>
            <a:headEnd type="none" w="sm" len="sm"/>
            <a:tailEnd type="none" w="sm" len="sm"/>
          </a:ln>
        </p:spPr>
      </p:cxnSp>
      <p:grpSp>
        <p:nvGrpSpPr>
          <p:cNvPr id="752" name="Google Shape;752;p24"/>
          <p:cNvGrpSpPr/>
          <p:nvPr/>
        </p:nvGrpSpPr>
        <p:grpSpPr>
          <a:xfrm>
            <a:off x="401440" y="5767343"/>
            <a:ext cx="337852" cy="337852"/>
            <a:chOff x="0" y="0"/>
            <a:chExt cx="812800" cy="812800"/>
          </a:xfrm>
        </p:grpSpPr>
        <p:sp>
          <p:nvSpPr>
            <p:cNvPr id="753" name="Google Shape;75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5" name="Google Shape;755;p24"/>
          <p:cNvGrpSpPr/>
          <p:nvPr/>
        </p:nvGrpSpPr>
        <p:grpSpPr>
          <a:xfrm>
            <a:off x="424300" y="450283"/>
            <a:ext cx="337852" cy="337852"/>
            <a:chOff x="0" y="0"/>
            <a:chExt cx="812800" cy="812800"/>
          </a:xfrm>
        </p:grpSpPr>
        <p:sp>
          <p:nvSpPr>
            <p:cNvPr id="756" name="Google Shape;75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24"/>
          <p:cNvGrpSpPr/>
          <p:nvPr/>
        </p:nvGrpSpPr>
        <p:grpSpPr>
          <a:xfrm rot="-3822234">
            <a:off x="13087110" y="9581818"/>
            <a:ext cx="261216" cy="261216"/>
            <a:chOff x="0" y="0"/>
            <a:chExt cx="812800" cy="812800"/>
          </a:xfrm>
        </p:grpSpPr>
        <p:sp>
          <p:nvSpPr>
            <p:cNvPr id="764" name="Google Shape;76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6" name="Google Shape;776;p24"/>
          <p:cNvSpPr txBox="1"/>
          <p:nvPr/>
        </p:nvSpPr>
        <p:spPr>
          <a:xfrm>
            <a:off x="4364340" y="1151391"/>
            <a:ext cx="955931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Storyboard - Resume</a:t>
            </a:r>
            <a:endParaRPr dirty="0"/>
          </a:p>
        </p:txBody>
      </p:sp>
      <p:cxnSp>
        <p:nvCxnSpPr>
          <p:cNvPr id="777" name="Google Shape;777;p24"/>
          <p:cNvCxnSpPr/>
          <p:nvPr/>
        </p:nvCxnSpPr>
        <p:spPr>
          <a:xfrm rot="10800000">
            <a:off x="17740185" y="3112326"/>
            <a:ext cx="0" cy="6492240"/>
          </a:xfrm>
          <a:prstGeom prst="straightConnector1">
            <a:avLst/>
          </a:prstGeom>
          <a:noFill/>
          <a:ln w="38100" cap="flat" cmpd="sng">
            <a:solidFill>
              <a:srgbClr val="5271FF"/>
            </a:solidFill>
            <a:prstDash val="solid"/>
            <a:round/>
            <a:headEnd type="none" w="sm" len="sm"/>
            <a:tailEnd type="none" w="sm" len="sm"/>
          </a:ln>
        </p:spPr>
      </p:cxnSp>
      <p:grpSp>
        <p:nvGrpSpPr>
          <p:cNvPr id="778" name="Google Shape;778;p24"/>
          <p:cNvGrpSpPr/>
          <p:nvPr/>
        </p:nvGrpSpPr>
        <p:grpSpPr>
          <a:xfrm rot="10800000">
            <a:off x="17586499" y="2926874"/>
            <a:ext cx="337852" cy="337852"/>
            <a:chOff x="0" y="0"/>
            <a:chExt cx="812800" cy="812800"/>
          </a:xfrm>
        </p:grpSpPr>
        <p:sp>
          <p:nvSpPr>
            <p:cNvPr id="779" name="Google Shape;77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81" name="Google Shape;781;p24"/>
          <p:cNvCxnSpPr/>
          <p:nvPr/>
        </p:nvCxnSpPr>
        <p:spPr>
          <a:xfrm>
            <a:off x="13246431" y="9739516"/>
            <a:ext cx="4520424" cy="0"/>
          </a:xfrm>
          <a:prstGeom prst="straightConnector1">
            <a:avLst/>
          </a:prstGeom>
          <a:noFill/>
          <a:ln w="38100" cap="flat" cmpd="sng">
            <a:solidFill>
              <a:srgbClr val="5271FF"/>
            </a:solidFill>
            <a:prstDash val="solid"/>
            <a:round/>
            <a:headEnd type="none" w="sm" len="sm"/>
            <a:tailEnd type="none" w="sm" len="sm"/>
          </a:ln>
        </p:spPr>
      </p:cxnSp>
      <p:grpSp>
        <p:nvGrpSpPr>
          <p:cNvPr id="782" name="Google Shape;782;p24"/>
          <p:cNvGrpSpPr/>
          <p:nvPr/>
        </p:nvGrpSpPr>
        <p:grpSpPr>
          <a:xfrm rot="10800000">
            <a:off x="17575069" y="4220822"/>
            <a:ext cx="337852" cy="337852"/>
            <a:chOff x="0" y="0"/>
            <a:chExt cx="812800" cy="812800"/>
          </a:xfrm>
        </p:grpSpPr>
        <p:sp>
          <p:nvSpPr>
            <p:cNvPr id="783" name="Google Shape;78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5" name="Google Shape;785;p24"/>
          <p:cNvGrpSpPr/>
          <p:nvPr/>
        </p:nvGrpSpPr>
        <p:grpSpPr>
          <a:xfrm rot="10800000">
            <a:off x="16130287" y="9604566"/>
            <a:ext cx="337852" cy="337852"/>
            <a:chOff x="0" y="0"/>
            <a:chExt cx="812800" cy="812800"/>
          </a:xfrm>
        </p:grpSpPr>
        <p:sp>
          <p:nvSpPr>
            <p:cNvPr id="786" name="Google Shape;78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8" name="Google Shape;788;p24"/>
          <p:cNvGrpSpPr/>
          <p:nvPr/>
        </p:nvGrpSpPr>
        <p:grpSpPr>
          <a:xfrm rot="10800000">
            <a:off x="17552209" y="9537882"/>
            <a:ext cx="337852" cy="337852"/>
            <a:chOff x="0" y="0"/>
            <a:chExt cx="812800" cy="812800"/>
          </a:xfrm>
        </p:grpSpPr>
        <p:sp>
          <p:nvSpPr>
            <p:cNvPr id="789" name="Google Shape;78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1" name="Google Shape;791;p24"/>
          <p:cNvGrpSpPr/>
          <p:nvPr/>
        </p:nvGrpSpPr>
        <p:grpSpPr>
          <a:xfrm rot="-1969399">
            <a:off x="451456" y="487255"/>
            <a:ext cx="261216" cy="261216"/>
            <a:chOff x="0" y="0"/>
            <a:chExt cx="812800" cy="812800"/>
          </a:xfrm>
        </p:grpSpPr>
        <p:sp>
          <p:nvSpPr>
            <p:cNvPr id="792" name="Google Shape;7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8" name="Google Shape;798;p24"/>
          <p:cNvGrpSpPr/>
          <p:nvPr/>
        </p:nvGrpSpPr>
        <p:grpSpPr>
          <a:xfrm>
            <a:off x="6870820" y="460562"/>
            <a:ext cx="337852" cy="337852"/>
            <a:chOff x="0" y="0"/>
            <a:chExt cx="812800" cy="812800"/>
          </a:xfrm>
        </p:grpSpPr>
        <p:sp>
          <p:nvSpPr>
            <p:cNvPr id="799" name="Google Shape;79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 name="Rettangolo con angoli arrotondati 2">
            <a:extLst>
              <a:ext uri="{FF2B5EF4-FFF2-40B4-BE49-F238E27FC236}">
                <a16:creationId xmlns:a16="http://schemas.microsoft.com/office/drawing/2014/main" id="{AB8E3726-7F9D-2FE0-2138-D4140E047D7B}"/>
              </a:ext>
            </a:extLst>
          </p:cNvPr>
          <p:cNvSpPr/>
          <p:nvPr/>
        </p:nvSpPr>
        <p:spPr>
          <a:xfrm>
            <a:off x="4300085" y="3488113"/>
            <a:ext cx="9687822" cy="3969086"/>
          </a:xfrm>
          <a:prstGeom prst="roundRect">
            <a:avLst/>
          </a:prstGeom>
          <a:solidFill>
            <a:schemeClr val="tx2"/>
          </a:solidFill>
          <a:effectLst>
            <a:glow rad="228600">
              <a:schemeClr val="accent4">
                <a:satMod val="175000"/>
                <a:alpha val="40000"/>
              </a:schemeClr>
            </a:glow>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dirty="0">
                <a:solidFill>
                  <a:schemeClr val="bg1"/>
                </a:solidFill>
                <a:latin typeface="+mj-lt"/>
              </a:rPr>
              <a:t>T</a:t>
            </a:r>
            <a:r>
              <a:rPr lang="en-US" sz="2800" b="0" i="0" dirty="0">
                <a:solidFill>
                  <a:schemeClr val="bg1"/>
                </a:solidFill>
                <a:effectLst/>
                <a:latin typeface="+mj-lt"/>
              </a:rPr>
              <a:t>he storyboard successfully achieves the identified goals and user needs. It creates a narrative that resonates with users, showcasing the app's ability to personalize, operate swiftly, adapt to changes, and provide trustworthy information. This </a:t>
            </a:r>
            <a:r>
              <a:rPr lang="en-US" sz="2800" dirty="0">
                <a:solidFill>
                  <a:schemeClr val="bg1"/>
                </a:solidFill>
                <a:latin typeface="+mj-lt"/>
              </a:rPr>
              <a:t>positions </a:t>
            </a:r>
            <a:r>
              <a:rPr lang="en-US" sz="2800" b="0" i="0" dirty="0" err="1">
                <a:solidFill>
                  <a:schemeClr val="bg1"/>
                </a:solidFill>
                <a:effectLst/>
                <a:latin typeface="+mj-lt"/>
              </a:rPr>
              <a:t>UrbanHub</a:t>
            </a:r>
            <a:r>
              <a:rPr lang="en-US" sz="2800" b="0" i="0" dirty="0">
                <a:solidFill>
                  <a:schemeClr val="bg1"/>
                </a:solidFill>
                <a:effectLst/>
                <a:latin typeface="+mj-lt"/>
              </a:rPr>
              <a:t> as a user-friendly and efficient solution for urban travel planning.</a:t>
            </a:r>
            <a:endParaRPr lang="en-US" sz="2800" dirty="0">
              <a:solidFill>
                <a:schemeClr val="bg1"/>
              </a:solidFill>
              <a:latin typeface="+mj-lt"/>
            </a:endParaRPr>
          </a:p>
        </p:txBody>
      </p:sp>
    </p:spTree>
    <p:extLst>
      <p:ext uri="{BB962C8B-B14F-4D97-AF65-F5344CB8AC3E}">
        <p14:creationId xmlns:p14="http://schemas.microsoft.com/office/powerpoint/2010/main" val="387728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pic>
        <p:nvPicPr>
          <p:cNvPr id="258" name="Google Shape;258;p12" descr="Programmatore (maschile) con riempimento a tinta unita"/>
          <p:cNvPicPr preferRelativeResize="0"/>
          <p:nvPr/>
        </p:nvPicPr>
        <p:blipFill>
          <a:blip r:embed="rId4">
            <a:extLst>
              <a:ext uri="{96DAC541-7B7A-43D3-8B79-37D633B846F1}">
                <asvg:svgBlip xmlns:asvg="http://schemas.microsoft.com/office/drawing/2016/SVG/main" r:embed="rId5"/>
              </a:ext>
            </a:extLst>
          </a:blip>
          <a:srcRect l="1648" r="1648"/>
          <a:stretch/>
        </p:blipFill>
        <p:spPr>
          <a:xfrm>
            <a:off x="9533506" y="1969482"/>
            <a:ext cx="3396338" cy="33600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693401" y="2981331"/>
            <a:ext cx="7378075" cy="332398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FFFFFF"/>
                </a:solidFill>
                <a:latin typeface="Cuprum"/>
                <a:sym typeface="Cuprum"/>
              </a:rPr>
              <a:t>Modalities exploration</a:t>
            </a:r>
            <a:endParaRPr dirty="0"/>
          </a:p>
        </p:txBody>
      </p:sp>
      <p:grpSp>
        <p:nvGrpSpPr>
          <p:cNvPr id="225" name="Google Shape;225;p12"/>
          <p:cNvGrpSpPr/>
          <p:nvPr/>
        </p:nvGrpSpPr>
        <p:grpSpPr>
          <a:xfrm>
            <a:off x="1408756" y="3518833"/>
            <a:ext cx="1762592" cy="2011009"/>
            <a:chOff x="0" y="-114555"/>
            <a:chExt cx="812800" cy="92735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11455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it-IT" sz="8000" dirty="0">
                  <a:solidFill>
                    <a:schemeClr val="bg1"/>
                  </a:solidFill>
                  <a:latin typeface="Cuprum" panose="020B0604020202020204" charset="0"/>
                  <a:ea typeface="Calibri"/>
                  <a:cs typeface="Calibri"/>
                  <a:sym typeface="Calibri"/>
                </a:rPr>
                <a:t>3</a:t>
              </a:r>
              <a:endParaRPr sz="8000" b="0" i="0" u="none" strike="noStrike" cap="none" dirty="0">
                <a:solidFill>
                  <a:schemeClr val="bg1"/>
                </a:solidFill>
                <a:latin typeface="Cuprum" panose="020B0604020202020204" charset="0"/>
                <a:ea typeface="Calibri"/>
                <a:cs typeface="Calibri"/>
                <a:sym typeface="Calibri"/>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Google Shape;258;p12" descr="Programmatrice con riempimento a tinta unita">
            <a:extLst>
              <a:ext uri="{FF2B5EF4-FFF2-40B4-BE49-F238E27FC236}">
                <a16:creationId xmlns:a16="http://schemas.microsoft.com/office/drawing/2014/main" id="{AF2D2D39-60F7-083B-ABFB-E6C5C2C2329F}"/>
              </a:ext>
            </a:extLst>
          </p:cNvPr>
          <p:cNvPicPr preferRelativeResize="0"/>
          <p:nvPr/>
        </p:nvPicPr>
        <p:blipFill>
          <a:blip r:embed="rId6">
            <a:extLst>
              <a:ext uri="{96DAC541-7B7A-43D3-8B79-37D633B846F1}">
                <asvg:svgBlip xmlns:asvg="http://schemas.microsoft.com/office/drawing/2016/SVG/main" r:embed="rId7"/>
              </a:ext>
            </a:extLst>
          </a:blip>
          <a:srcRect t="955" b="955"/>
          <a:stretch/>
        </p:blipFill>
        <p:spPr>
          <a:xfrm>
            <a:off x="13784301" y="4795357"/>
            <a:ext cx="3396338" cy="32484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2000" endA="300" endPos="35000" dir="5400000" sy="-100000" algn="bl" rotWithShape="0"/>
          </a:effectLst>
        </p:spPr>
      </p:pic>
    </p:spTree>
    <p:extLst>
      <p:ext uri="{BB962C8B-B14F-4D97-AF65-F5344CB8AC3E}">
        <p14:creationId xmlns:p14="http://schemas.microsoft.com/office/powerpoint/2010/main" val="529805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pic>
        <p:nvPicPr>
          <p:cNvPr id="258" name="Google Shape;258;p12" descr="Programmatore (maschile) con riempimento a tinta unita"/>
          <p:cNvPicPr preferRelativeResize="0"/>
          <p:nvPr/>
        </p:nvPicPr>
        <p:blipFill>
          <a:blip r:embed="rId4">
            <a:extLst>
              <a:ext uri="{96DAC541-7B7A-43D3-8B79-37D633B846F1}">
                <asvg:svgBlip xmlns:asvg="http://schemas.microsoft.com/office/drawing/2016/SVG/main" r:embed="rId5"/>
              </a:ext>
            </a:extLst>
          </a:blip>
          <a:srcRect l="1648" r="1648"/>
          <a:stretch/>
        </p:blipFill>
        <p:spPr>
          <a:xfrm>
            <a:off x="9533506" y="1969482"/>
            <a:ext cx="3396338" cy="33600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493528" y="3833776"/>
            <a:ext cx="7378075" cy="138112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FFFFFF"/>
                </a:solidFill>
                <a:latin typeface="Cuprum"/>
                <a:ea typeface="Cuprum"/>
                <a:cs typeface="Cuprum"/>
                <a:sym typeface="Cuprum"/>
              </a:rPr>
              <a:t>Introduction</a:t>
            </a:r>
            <a:endParaRPr dirty="0"/>
          </a:p>
        </p:txBody>
      </p:sp>
      <p:grpSp>
        <p:nvGrpSpPr>
          <p:cNvPr id="225" name="Google Shape;225;p12"/>
          <p:cNvGrpSpPr/>
          <p:nvPr/>
        </p:nvGrpSpPr>
        <p:grpSpPr>
          <a:xfrm>
            <a:off x="1408756" y="3518833"/>
            <a:ext cx="1762592" cy="2011009"/>
            <a:chOff x="0" y="-114555"/>
            <a:chExt cx="812800" cy="92735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11455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it-IT" sz="8000" b="0" i="0" u="none" strike="noStrike" cap="none" dirty="0">
                  <a:solidFill>
                    <a:schemeClr val="bg1"/>
                  </a:solidFill>
                  <a:latin typeface="Cuprum" panose="020B0604020202020204" charset="0"/>
                  <a:ea typeface="Calibri"/>
                  <a:cs typeface="Calibri"/>
                  <a:sym typeface="Calibri"/>
                </a:rPr>
                <a:t>1</a:t>
              </a:r>
              <a:endParaRPr sz="8000" b="0" i="0" u="none" strike="noStrike" cap="none" dirty="0">
                <a:solidFill>
                  <a:schemeClr val="bg1"/>
                </a:solidFill>
                <a:latin typeface="Cuprum" panose="020B0604020202020204" charset="0"/>
                <a:ea typeface="Calibri"/>
                <a:cs typeface="Calibri"/>
                <a:sym typeface="Calibri"/>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Google Shape;258;p12" descr="Programmatrice con riempimento a tinta unita">
            <a:extLst>
              <a:ext uri="{FF2B5EF4-FFF2-40B4-BE49-F238E27FC236}">
                <a16:creationId xmlns:a16="http://schemas.microsoft.com/office/drawing/2014/main" id="{AF2D2D39-60F7-083B-ABFB-E6C5C2C2329F}"/>
              </a:ext>
            </a:extLst>
          </p:cNvPr>
          <p:cNvPicPr preferRelativeResize="0"/>
          <p:nvPr/>
        </p:nvPicPr>
        <p:blipFill>
          <a:blip r:embed="rId6">
            <a:extLst>
              <a:ext uri="{96DAC541-7B7A-43D3-8B79-37D633B846F1}">
                <asvg:svgBlip xmlns:asvg="http://schemas.microsoft.com/office/drawing/2016/SVG/main" r:embed="rId7"/>
              </a:ext>
            </a:extLst>
          </a:blip>
          <a:srcRect t="955" b="955"/>
          <a:stretch/>
        </p:blipFill>
        <p:spPr>
          <a:xfrm>
            <a:off x="13784301" y="4795357"/>
            <a:ext cx="3396338" cy="32484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2000" endA="300" endPos="35000" dir="5400000"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sp>
        <p:nvSpPr>
          <p:cNvPr id="815" name="Google Shape;815;p25"/>
          <p:cNvSpPr txBox="1"/>
          <p:nvPr/>
        </p:nvSpPr>
        <p:spPr>
          <a:xfrm>
            <a:off x="2171684" y="1019175"/>
            <a:ext cx="13944632"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Modalities exploration</a:t>
            </a:r>
            <a:endParaRPr dirty="0"/>
          </a:p>
        </p:txBody>
      </p:sp>
      <p:grpSp>
        <p:nvGrpSpPr>
          <p:cNvPr id="817" name="Google Shape;817;p25"/>
          <p:cNvGrpSpPr/>
          <p:nvPr/>
        </p:nvGrpSpPr>
        <p:grpSpPr>
          <a:xfrm>
            <a:off x="342062" y="354387"/>
            <a:ext cx="5500611" cy="5500610"/>
            <a:chOff x="0" y="0"/>
            <a:chExt cx="7334147" cy="7334146"/>
          </a:xfrm>
        </p:grpSpPr>
        <p:cxnSp>
          <p:nvCxnSpPr>
            <p:cNvPr id="818" name="Google Shape;818;p25"/>
            <p:cNvCxnSpPr/>
            <p:nvPr/>
          </p:nvCxnSpPr>
          <p:spPr>
            <a:xfrm>
              <a:off x="237949" y="468087"/>
              <a:ext cx="0" cy="6655451"/>
            </a:xfrm>
            <a:prstGeom prst="straightConnector1">
              <a:avLst/>
            </a:prstGeom>
            <a:noFill/>
            <a:ln w="39050" cap="flat" cmpd="sng">
              <a:solidFill>
                <a:srgbClr val="FFFFFF"/>
              </a:solidFill>
              <a:prstDash val="solid"/>
              <a:round/>
              <a:headEnd type="none" w="sm" len="sm"/>
              <a:tailEnd type="none" w="sm" len="sm"/>
            </a:ln>
          </p:spPr>
        </p:cxnSp>
        <p:grpSp>
          <p:nvGrpSpPr>
            <p:cNvPr id="819" name="Google Shape;819;p25"/>
            <p:cNvGrpSpPr/>
            <p:nvPr/>
          </p:nvGrpSpPr>
          <p:grpSpPr>
            <a:xfrm>
              <a:off x="0" y="0"/>
              <a:ext cx="468087" cy="468087"/>
              <a:chOff x="0" y="0"/>
              <a:chExt cx="812800" cy="812800"/>
            </a:xfrm>
          </p:grpSpPr>
          <p:sp>
            <p:nvSpPr>
              <p:cNvPr id="820" name="Google Shape;82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2" name="Google Shape;822;p25"/>
            <p:cNvGrpSpPr/>
            <p:nvPr/>
          </p:nvGrpSpPr>
          <p:grpSpPr>
            <a:xfrm>
              <a:off x="23435" y="6889494"/>
              <a:ext cx="444652" cy="444652"/>
              <a:chOff x="0" y="0"/>
              <a:chExt cx="812800" cy="812800"/>
            </a:xfrm>
          </p:grpSpPr>
          <p:sp>
            <p:nvSpPr>
              <p:cNvPr id="823" name="Google Shape;82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25" name="Google Shape;825;p25"/>
            <p:cNvCxnSpPr/>
            <p:nvPr/>
          </p:nvCxnSpPr>
          <p:spPr>
            <a:xfrm rot="10800000">
              <a:off x="210609" y="237949"/>
              <a:ext cx="6655451" cy="0"/>
            </a:xfrm>
            <a:prstGeom prst="straightConnector1">
              <a:avLst/>
            </a:prstGeom>
            <a:noFill/>
            <a:ln w="39050" cap="flat" cmpd="sng">
              <a:solidFill>
                <a:srgbClr val="FFFFFF"/>
              </a:solidFill>
              <a:prstDash val="solid"/>
              <a:round/>
              <a:headEnd type="none" w="sm" len="sm"/>
              <a:tailEnd type="none" w="sm" len="sm"/>
            </a:ln>
          </p:spPr>
        </p:cxnSp>
        <p:grpSp>
          <p:nvGrpSpPr>
            <p:cNvPr id="826" name="Google Shape;826;p25"/>
            <p:cNvGrpSpPr/>
            <p:nvPr/>
          </p:nvGrpSpPr>
          <p:grpSpPr>
            <a:xfrm rot="5400000">
              <a:off x="6866060" y="0"/>
              <a:ext cx="468087" cy="468087"/>
              <a:chOff x="0" y="0"/>
              <a:chExt cx="812800" cy="812800"/>
            </a:xfrm>
          </p:grpSpPr>
          <p:sp>
            <p:nvSpPr>
              <p:cNvPr id="827" name="Google Shape;82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9" name="Google Shape;829;p25"/>
            <p:cNvGrpSpPr/>
            <p:nvPr/>
          </p:nvGrpSpPr>
          <p:grpSpPr>
            <a:xfrm rot="5400000">
              <a:off x="0" y="23435"/>
              <a:ext cx="444652" cy="444652"/>
              <a:chOff x="0" y="0"/>
              <a:chExt cx="812800" cy="812800"/>
            </a:xfrm>
          </p:grpSpPr>
          <p:sp>
            <p:nvSpPr>
              <p:cNvPr id="830" name="Google Shape;83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2" name="Google Shape;832;p25"/>
            <p:cNvGrpSpPr/>
            <p:nvPr/>
          </p:nvGrpSpPr>
          <p:grpSpPr>
            <a:xfrm>
              <a:off x="2067147" y="0"/>
              <a:ext cx="444652" cy="444652"/>
              <a:chOff x="0" y="0"/>
              <a:chExt cx="812800" cy="812800"/>
            </a:xfrm>
          </p:grpSpPr>
          <p:sp>
            <p:nvSpPr>
              <p:cNvPr id="833" name="Google Shape;83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5" name="Google Shape;835;p25"/>
            <p:cNvGrpSpPr/>
            <p:nvPr/>
          </p:nvGrpSpPr>
          <p:grpSpPr>
            <a:xfrm>
              <a:off x="23435" y="5565586"/>
              <a:ext cx="444652" cy="444652"/>
              <a:chOff x="0" y="0"/>
              <a:chExt cx="812800" cy="812800"/>
            </a:xfrm>
          </p:grpSpPr>
          <p:sp>
            <p:nvSpPr>
              <p:cNvPr id="836" name="Google Shape;836;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38" name="Google Shape;838;p25"/>
          <p:cNvGrpSpPr/>
          <p:nvPr/>
        </p:nvGrpSpPr>
        <p:grpSpPr>
          <a:xfrm rot="10800000">
            <a:off x="12908586" y="4960570"/>
            <a:ext cx="5051221" cy="5051221"/>
            <a:chOff x="0" y="0"/>
            <a:chExt cx="6734962" cy="6734962"/>
          </a:xfrm>
        </p:grpSpPr>
        <p:cxnSp>
          <p:nvCxnSpPr>
            <p:cNvPr id="839" name="Google Shape;839;p25"/>
            <p:cNvCxnSpPr/>
            <p:nvPr/>
          </p:nvCxnSpPr>
          <p:spPr>
            <a:xfrm>
              <a:off x="218509" y="429845"/>
              <a:ext cx="0" cy="6111714"/>
            </a:xfrm>
            <a:prstGeom prst="straightConnector1">
              <a:avLst/>
            </a:prstGeom>
            <a:noFill/>
            <a:ln w="35850" cap="flat" cmpd="sng">
              <a:solidFill>
                <a:srgbClr val="FFFFFF"/>
              </a:solidFill>
              <a:prstDash val="solid"/>
              <a:round/>
              <a:headEnd type="none" w="sm" len="sm"/>
              <a:tailEnd type="none" w="sm" len="sm"/>
            </a:ln>
          </p:spPr>
        </p:cxnSp>
        <p:grpSp>
          <p:nvGrpSpPr>
            <p:cNvPr id="840" name="Google Shape;840;p25"/>
            <p:cNvGrpSpPr/>
            <p:nvPr/>
          </p:nvGrpSpPr>
          <p:grpSpPr>
            <a:xfrm>
              <a:off x="0" y="0"/>
              <a:ext cx="429845" cy="429845"/>
              <a:chOff x="0" y="0"/>
              <a:chExt cx="812800" cy="812800"/>
            </a:xfrm>
          </p:grpSpPr>
          <p:sp>
            <p:nvSpPr>
              <p:cNvPr id="841" name="Google Shape;84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3" name="Google Shape;843;p25"/>
            <p:cNvGrpSpPr/>
            <p:nvPr/>
          </p:nvGrpSpPr>
          <p:grpSpPr>
            <a:xfrm>
              <a:off x="21520" y="6326637"/>
              <a:ext cx="408325" cy="408325"/>
              <a:chOff x="0" y="0"/>
              <a:chExt cx="812800" cy="812800"/>
            </a:xfrm>
          </p:grpSpPr>
          <p:sp>
            <p:nvSpPr>
              <p:cNvPr id="844" name="Google Shape;84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46" name="Google Shape;846;p25"/>
            <p:cNvCxnSpPr/>
            <p:nvPr/>
          </p:nvCxnSpPr>
          <p:spPr>
            <a:xfrm rot="10800000">
              <a:off x="193402" y="218509"/>
              <a:ext cx="6111714" cy="0"/>
            </a:xfrm>
            <a:prstGeom prst="straightConnector1">
              <a:avLst/>
            </a:prstGeom>
            <a:noFill/>
            <a:ln w="53800" cap="flat" cmpd="sng">
              <a:solidFill>
                <a:srgbClr val="FFFFFF"/>
              </a:solidFill>
              <a:prstDash val="solid"/>
              <a:round/>
              <a:headEnd type="none" w="sm" len="sm"/>
              <a:tailEnd type="none" w="sm" len="sm"/>
            </a:ln>
          </p:spPr>
        </p:cxnSp>
        <p:grpSp>
          <p:nvGrpSpPr>
            <p:cNvPr id="847" name="Google Shape;847;p25"/>
            <p:cNvGrpSpPr/>
            <p:nvPr/>
          </p:nvGrpSpPr>
          <p:grpSpPr>
            <a:xfrm rot="5400000">
              <a:off x="6305117" y="0"/>
              <a:ext cx="429845" cy="429845"/>
              <a:chOff x="0" y="0"/>
              <a:chExt cx="812800" cy="812800"/>
            </a:xfrm>
          </p:grpSpPr>
          <p:sp>
            <p:nvSpPr>
              <p:cNvPr id="848" name="Google Shape;848;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0" name="Google Shape;850;p25"/>
            <p:cNvGrpSpPr/>
            <p:nvPr/>
          </p:nvGrpSpPr>
          <p:grpSpPr>
            <a:xfrm rot="5400000">
              <a:off x="0" y="21520"/>
              <a:ext cx="408325" cy="408325"/>
              <a:chOff x="0" y="0"/>
              <a:chExt cx="812800" cy="812800"/>
            </a:xfrm>
          </p:grpSpPr>
          <p:sp>
            <p:nvSpPr>
              <p:cNvPr id="851" name="Google Shape;85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3" name="Google Shape;853;p25"/>
            <p:cNvGrpSpPr/>
            <p:nvPr/>
          </p:nvGrpSpPr>
          <p:grpSpPr>
            <a:xfrm>
              <a:off x="1898266" y="0"/>
              <a:ext cx="408325" cy="408325"/>
              <a:chOff x="0" y="0"/>
              <a:chExt cx="812800" cy="812800"/>
            </a:xfrm>
          </p:grpSpPr>
          <p:sp>
            <p:nvSpPr>
              <p:cNvPr id="854" name="Google Shape;8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6" name="Google Shape;856;p25"/>
            <p:cNvGrpSpPr/>
            <p:nvPr/>
          </p:nvGrpSpPr>
          <p:grpSpPr>
            <a:xfrm>
              <a:off x="21520" y="5110889"/>
              <a:ext cx="408325" cy="408325"/>
              <a:chOff x="0" y="0"/>
              <a:chExt cx="812800" cy="812800"/>
            </a:xfrm>
          </p:grpSpPr>
          <p:sp>
            <p:nvSpPr>
              <p:cNvPr id="857" name="Google Shape;85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 name="Segnaposto testo 1"/>
          <p:cNvSpPr txBox="1">
            <a:spLocks/>
          </p:cNvSpPr>
          <p:nvPr/>
        </p:nvSpPr>
        <p:spPr>
          <a:xfrm>
            <a:off x="2171684" y="3375675"/>
            <a:ext cx="14335713" cy="4426103"/>
          </a:xfrm>
          <a:prstGeom prst="rect">
            <a:avLst/>
          </a:prstGeom>
        </p:spPr>
        <p:txBody>
          <a:bodyPr>
            <a:normAutofit fontScale="62500" lnSpcReduction="20000"/>
          </a:bodyPr>
          <a:lstStyle/>
          <a:p>
            <a:pPr algn="ctr">
              <a:lnSpc>
                <a:spcPct val="120000"/>
              </a:lnSpc>
            </a:pPr>
            <a:r>
              <a:rPr lang="en-US" sz="4500" b="0" i="0" dirty="0">
                <a:solidFill>
                  <a:schemeClr val="bg1"/>
                </a:solidFill>
                <a:effectLst/>
                <a:latin typeface="+mn-lt"/>
              </a:rPr>
              <a:t>Moving from theory to practical implementation, our team explored some ways to give substance to our concepts, with a particular focus on integrating Artificial Intelligence. We considered various options:</a:t>
            </a:r>
            <a:br>
              <a:rPr lang="en-US" sz="4000" b="0" i="0" dirty="0">
                <a:solidFill>
                  <a:schemeClr val="bg1"/>
                </a:solidFill>
                <a:effectLst/>
                <a:latin typeface="+mn-lt"/>
              </a:rPr>
            </a:br>
            <a:endParaRPr lang="en-US" sz="4000" b="0" i="0" dirty="0">
              <a:solidFill>
                <a:schemeClr val="bg1"/>
              </a:solidFill>
              <a:effectLst/>
              <a:latin typeface="+mn-lt"/>
            </a:endParaRPr>
          </a:p>
          <a:p>
            <a:pPr marL="457200" lvl="4" indent="-457200" algn="just">
              <a:buClr>
                <a:schemeClr val="tx2"/>
              </a:buClr>
              <a:buSzPct val="120000"/>
              <a:buFont typeface="Wingdings" panose="05000000000000000000" pitchFamily="2" charset="2"/>
              <a:buChar char="v"/>
            </a:pPr>
            <a:r>
              <a:rPr lang="en-US" sz="4500" b="0" i="0" dirty="0">
                <a:solidFill>
                  <a:schemeClr val="bg1"/>
                </a:solidFill>
                <a:effectLst/>
                <a:latin typeface="+mn-lt"/>
              </a:rPr>
              <a:t>A </a:t>
            </a:r>
            <a:r>
              <a:rPr lang="en-US" sz="4500" b="1" i="0" u="sng" dirty="0">
                <a:solidFill>
                  <a:schemeClr val="bg1"/>
                </a:solidFill>
                <a:effectLst/>
                <a:latin typeface="+mn-lt"/>
              </a:rPr>
              <a:t>mobile app </a:t>
            </a:r>
            <a:r>
              <a:rPr lang="en-US" sz="4500" b="0" i="0" dirty="0">
                <a:solidFill>
                  <a:schemeClr val="bg1"/>
                </a:solidFill>
                <a:effectLst/>
                <a:latin typeface="+mn-lt"/>
              </a:rPr>
              <a:t>emerged as a strong choice due to the widespread use of smartphones.</a:t>
            </a:r>
          </a:p>
          <a:p>
            <a:pPr lvl="4" algn="just">
              <a:buClr>
                <a:schemeClr val="tx2"/>
              </a:buClr>
              <a:buSzPct val="120000"/>
            </a:pPr>
            <a:endParaRPr lang="en-US" sz="4000" b="0" i="0" dirty="0">
              <a:solidFill>
                <a:schemeClr val="bg1"/>
              </a:solidFill>
              <a:effectLst/>
              <a:latin typeface="+mn-lt"/>
            </a:endParaRPr>
          </a:p>
          <a:p>
            <a:pPr lvl="4" algn="just">
              <a:buClr>
                <a:schemeClr val="tx2"/>
              </a:buClr>
              <a:buSzPct val="120000"/>
            </a:pPr>
            <a:endParaRPr lang="en-US" sz="4000" b="0" i="0" dirty="0">
              <a:solidFill>
                <a:schemeClr val="bg1"/>
              </a:solidFill>
              <a:effectLst/>
              <a:latin typeface="+mn-lt"/>
            </a:endParaRPr>
          </a:p>
          <a:p>
            <a:pPr marL="457200" lvl="4" indent="-457200">
              <a:buClr>
                <a:schemeClr val="tx2"/>
              </a:buClr>
              <a:buSzPct val="120000"/>
              <a:buFont typeface="Wingdings" panose="05000000000000000000" pitchFamily="2" charset="2"/>
              <a:buChar char="v"/>
            </a:pPr>
            <a:r>
              <a:rPr lang="en-US" sz="4500" b="0" i="0" dirty="0">
                <a:solidFill>
                  <a:schemeClr val="bg1"/>
                </a:solidFill>
                <a:effectLst/>
                <a:latin typeface="+mn-lt"/>
              </a:rPr>
              <a:t>Another option under consideration was a </a:t>
            </a:r>
            <a:r>
              <a:rPr lang="en-US" sz="4500" b="1" i="0" u="sng" dirty="0">
                <a:solidFill>
                  <a:schemeClr val="bg1"/>
                </a:solidFill>
                <a:effectLst/>
                <a:latin typeface="+mn-lt"/>
              </a:rPr>
              <a:t>website</a:t>
            </a:r>
            <a:r>
              <a:rPr lang="en-US" sz="4500" b="0" i="0" dirty="0">
                <a:solidFill>
                  <a:schemeClr val="bg1"/>
                </a:solidFill>
                <a:effectLst/>
                <a:latin typeface="+mn-lt"/>
              </a:rPr>
              <a:t> that calculates itineraries based on user-provided responses</a:t>
            </a:r>
            <a:r>
              <a:rPr lang="en-US" sz="4000" b="0" i="0" dirty="0">
                <a:solidFill>
                  <a:schemeClr val="bg1"/>
                </a:solidFill>
                <a:effectLst/>
                <a:latin typeface="+mn-lt"/>
              </a:rPr>
              <a:t>.</a:t>
            </a:r>
            <a:br>
              <a:rPr lang="en-US" sz="4000" b="0" i="0" dirty="0">
                <a:solidFill>
                  <a:schemeClr val="bg1"/>
                </a:solidFill>
                <a:effectLst/>
                <a:latin typeface="+mn-lt"/>
              </a:rPr>
            </a:br>
            <a:endParaRPr lang="en-US" sz="4000" b="0" i="0" dirty="0">
              <a:solidFill>
                <a:schemeClr val="bg1"/>
              </a:solidFill>
              <a:effectLst/>
              <a:latin typeface="+mn-lt"/>
            </a:endParaRPr>
          </a:p>
          <a:p>
            <a:pPr marL="457200" lvl="4" indent="-457200" algn="just">
              <a:buClr>
                <a:schemeClr val="tx2"/>
              </a:buClr>
              <a:buSzPct val="120000"/>
              <a:buFont typeface="Wingdings" panose="05000000000000000000" pitchFamily="2" charset="2"/>
              <a:buChar char="v"/>
            </a:pPr>
            <a:r>
              <a:rPr lang="en-US" sz="4500" b="0" i="0" dirty="0">
                <a:solidFill>
                  <a:schemeClr val="bg1"/>
                </a:solidFill>
                <a:effectLst/>
                <a:latin typeface="+mn-lt"/>
              </a:rPr>
              <a:t>We explored the feasibility of a </a:t>
            </a:r>
            <a:r>
              <a:rPr lang="en-US" sz="4500" b="1" i="0" u="sng" dirty="0">
                <a:solidFill>
                  <a:schemeClr val="bg1"/>
                </a:solidFill>
                <a:effectLst/>
                <a:latin typeface="+mn-lt"/>
              </a:rPr>
              <a:t>chatbot</a:t>
            </a:r>
            <a:r>
              <a:rPr lang="en-US" sz="4500" i="0" dirty="0">
                <a:solidFill>
                  <a:schemeClr val="bg1"/>
                </a:solidFill>
                <a:effectLst/>
                <a:latin typeface="+mn-lt"/>
              </a:rPr>
              <a:t> because it</a:t>
            </a:r>
            <a:r>
              <a:rPr lang="en-US" sz="4500" b="0" i="0" dirty="0">
                <a:solidFill>
                  <a:schemeClr val="bg1"/>
                </a:solidFill>
                <a:effectLst/>
                <a:latin typeface="+mn-lt"/>
              </a:rPr>
              <a:t> provides an intuitive and inclusive interaction method with the system.</a:t>
            </a:r>
          </a:p>
          <a:p>
            <a:pPr marL="457200" lvl="4" indent="-457200" algn="ctr">
              <a:buClr>
                <a:schemeClr val="bg1"/>
              </a:buClr>
              <a:buFont typeface="Wingdings" panose="05000000000000000000" pitchFamily="2" charset="2"/>
              <a:buChar char="v"/>
            </a:pPr>
            <a:endParaRPr lang="en-US" sz="3000" b="0" i="0" dirty="0">
              <a:solidFill>
                <a:schemeClr val="bg1"/>
              </a:solidFill>
              <a:effectLst/>
              <a:latin typeface="+mn-l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3000" b="0" i="0" u="none" strike="noStrike" kern="0" cap="none" spc="0" normalizeH="0" baseline="0" noProof="0" dirty="0">
              <a:ln>
                <a:noFill/>
              </a:ln>
              <a:solidFill>
                <a:schemeClr val="bg1"/>
              </a:solidFill>
              <a:effectLst/>
              <a:uLnTx/>
              <a:uFillTx/>
              <a:latin typeface="+mn-lt"/>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sp>
        <p:nvSpPr>
          <p:cNvPr id="815" name="Google Shape;815;p25"/>
          <p:cNvSpPr txBox="1"/>
          <p:nvPr/>
        </p:nvSpPr>
        <p:spPr>
          <a:xfrm>
            <a:off x="2171684" y="1019175"/>
            <a:ext cx="13944632"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Modalities exploration</a:t>
            </a:r>
            <a:endParaRPr dirty="0"/>
          </a:p>
        </p:txBody>
      </p:sp>
      <p:grpSp>
        <p:nvGrpSpPr>
          <p:cNvPr id="2" name="Google Shape;817;p25"/>
          <p:cNvGrpSpPr/>
          <p:nvPr/>
        </p:nvGrpSpPr>
        <p:grpSpPr>
          <a:xfrm>
            <a:off x="342062" y="354387"/>
            <a:ext cx="5500611" cy="5500610"/>
            <a:chOff x="0" y="0"/>
            <a:chExt cx="7334147" cy="7334146"/>
          </a:xfrm>
        </p:grpSpPr>
        <p:cxnSp>
          <p:nvCxnSpPr>
            <p:cNvPr id="818" name="Google Shape;818;p25"/>
            <p:cNvCxnSpPr/>
            <p:nvPr/>
          </p:nvCxnSpPr>
          <p:spPr>
            <a:xfrm>
              <a:off x="237949" y="468087"/>
              <a:ext cx="0" cy="6655451"/>
            </a:xfrm>
            <a:prstGeom prst="straightConnector1">
              <a:avLst/>
            </a:prstGeom>
            <a:noFill/>
            <a:ln w="39050" cap="flat" cmpd="sng">
              <a:solidFill>
                <a:srgbClr val="FFFFFF"/>
              </a:solidFill>
              <a:prstDash val="solid"/>
              <a:round/>
              <a:headEnd type="none" w="sm" len="sm"/>
              <a:tailEnd type="none" w="sm" len="sm"/>
            </a:ln>
          </p:spPr>
        </p:cxnSp>
        <p:grpSp>
          <p:nvGrpSpPr>
            <p:cNvPr id="3" name="Google Shape;819;p25"/>
            <p:cNvGrpSpPr/>
            <p:nvPr/>
          </p:nvGrpSpPr>
          <p:grpSpPr>
            <a:xfrm>
              <a:off x="0" y="0"/>
              <a:ext cx="468087" cy="468087"/>
              <a:chOff x="0" y="0"/>
              <a:chExt cx="812800" cy="812800"/>
            </a:xfrm>
          </p:grpSpPr>
          <p:sp>
            <p:nvSpPr>
              <p:cNvPr id="820" name="Google Shape;82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 name="Google Shape;822;p25"/>
            <p:cNvGrpSpPr/>
            <p:nvPr/>
          </p:nvGrpSpPr>
          <p:grpSpPr>
            <a:xfrm>
              <a:off x="23435" y="6889494"/>
              <a:ext cx="444652" cy="444652"/>
              <a:chOff x="0" y="0"/>
              <a:chExt cx="812800" cy="812800"/>
            </a:xfrm>
          </p:grpSpPr>
          <p:sp>
            <p:nvSpPr>
              <p:cNvPr id="823" name="Google Shape;82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25" name="Google Shape;825;p25"/>
            <p:cNvCxnSpPr/>
            <p:nvPr/>
          </p:nvCxnSpPr>
          <p:spPr>
            <a:xfrm rot="10800000">
              <a:off x="210609" y="237949"/>
              <a:ext cx="6655451" cy="0"/>
            </a:xfrm>
            <a:prstGeom prst="straightConnector1">
              <a:avLst/>
            </a:prstGeom>
            <a:noFill/>
            <a:ln w="39050" cap="flat" cmpd="sng">
              <a:solidFill>
                <a:srgbClr val="FFFFFF"/>
              </a:solidFill>
              <a:prstDash val="solid"/>
              <a:round/>
              <a:headEnd type="none" w="sm" len="sm"/>
              <a:tailEnd type="none" w="sm" len="sm"/>
            </a:ln>
          </p:spPr>
        </p:cxnSp>
        <p:grpSp>
          <p:nvGrpSpPr>
            <p:cNvPr id="5" name="Google Shape;826;p25"/>
            <p:cNvGrpSpPr/>
            <p:nvPr/>
          </p:nvGrpSpPr>
          <p:grpSpPr>
            <a:xfrm rot="5400000">
              <a:off x="6866060" y="0"/>
              <a:ext cx="468087" cy="468087"/>
              <a:chOff x="0" y="0"/>
              <a:chExt cx="812800" cy="812800"/>
            </a:xfrm>
          </p:grpSpPr>
          <p:sp>
            <p:nvSpPr>
              <p:cNvPr id="827" name="Google Shape;82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 name="Google Shape;829;p25"/>
            <p:cNvGrpSpPr/>
            <p:nvPr/>
          </p:nvGrpSpPr>
          <p:grpSpPr>
            <a:xfrm rot="5400000">
              <a:off x="0" y="23435"/>
              <a:ext cx="444652" cy="444652"/>
              <a:chOff x="0" y="0"/>
              <a:chExt cx="812800" cy="812800"/>
            </a:xfrm>
          </p:grpSpPr>
          <p:sp>
            <p:nvSpPr>
              <p:cNvPr id="830" name="Google Shape;83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832;p25"/>
            <p:cNvGrpSpPr/>
            <p:nvPr/>
          </p:nvGrpSpPr>
          <p:grpSpPr>
            <a:xfrm>
              <a:off x="2067147" y="0"/>
              <a:ext cx="444652" cy="444652"/>
              <a:chOff x="0" y="0"/>
              <a:chExt cx="812800" cy="812800"/>
            </a:xfrm>
          </p:grpSpPr>
          <p:sp>
            <p:nvSpPr>
              <p:cNvPr id="833" name="Google Shape;83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 name="Google Shape;835;p25"/>
            <p:cNvGrpSpPr/>
            <p:nvPr/>
          </p:nvGrpSpPr>
          <p:grpSpPr>
            <a:xfrm>
              <a:off x="23435" y="5565586"/>
              <a:ext cx="444652" cy="444652"/>
              <a:chOff x="0" y="0"/>
              <a:chExt cx="812800" cy="812800"/>
            </a:xfrm>
          </p:grpSpPr>
          <p:sp>
            <p:nvSpPr>
              <p:cNvPr id="836" name="Google Shape;836;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9" name="Google Shape;838;p25"/>
          <p:cNvGrpSpPr/>
          <p:nvPr/>
        </p:nvGrpSpPr>
        <p:grpSpPr>
          <a:xfrm rot="10800000">
            <a:off x="12908586" y="4960570"/>
            <a:ext cx="5051221" cy="5051221"/>
            <a:chOff x="0" y="0"/>
            <a:chExt cx="6734962" cy="6734962"/>
          </a:xfrm>
        </p:grpSpPr>
        <p:cxnSp>
          <p:nvCxnSpPr>
            <p:cNvPr id="839" name="Google Shape;839;p25"/>
            <p:cNvCxnSpPr/>
            <p:nvPr/>
          </p:nvCxnSpPr>
          <p:spPr>
            <a:xfrm>
              <a:off x="218509" y="429845"/>
              <a:ext cx="0" cy="6111714"/>
            </a:xfrm>
            <a:prstGeom prst="straightConnector1">
              <a:avLst/>
            </a:prstGeom>
            <a:noFill/>
            <a:ln w="35850" cap="flat" cmpd="sng">
              <a:solidFill>
                <a:srgbClr val="FFFFFF"/>
              </a:solidFill>
              <a:prstDash val="solid"/>
              <a:round/>
              <a:headEnd type="none" w="sm" len="sm"/>
              <a:tailEnd type="none" w="sm" len="sm"/>
            </a:ln>
          </p:spPr>
        </p:cxnSp>
        <p:grpSp>
          <p:nvGrpSpPr>
            <p:cNvPr id="10" name="Google Shape;840;p25"/>
            <p:cNvGrpSpPr/>
            <p:nvPr/>
          </p:nvGrpSpPr>
          <p:grpSpPr>
            <a:xfrm>
              <a:off x="0" y="0"/>
              <a:ext cx="429845" cy="429845"/>
              <a:chOff x="0" y="0"/>
              <a:chExt cx="812800" cy="812800"/>
            </a:xfrm>
          </p:grpSpPr>
          <p:sp>
            <p:nvSpPr>
              <p:cNvPr id="841" name="Google Shape;84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 name="Google Shape;843;p25"/>
            <p:cNvGrpSpPr/>
            <p:nvPr/>
          </p:nvGrpSpPr>
          <p:grpSpPr>
            <a:xfrm>
              <a:off x="21520" y="6326637"/>
              <a:ext cx="408325" cy="408325"/>
              <a:chOff x="0" y="0"/>
              <a:chExt cx="812800" cy="812800"/>
            </a:xfrm>
          </p:grpSpPr>
          <p:sp>
            <p:nvSpPr>
              <p:cNvPr id="844" name="Google Shape;84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46" name="Google Shape;846;p25"/>
            <p:cNvCxnSpPr/>
            <p:nvPr/>
          </p:nvCxnSpPr>
          <p:spPr>
            <a:xfrm rot="10800000">
              <a:off x="193402" y="218509"/>
              <a:ext cx="6111714" cy="0"/>
            </a:xfrm>
            <a:prstGeom prst="straightConnector1">
              <a:avLst/>
            </a:prstGeom>
            <a:noFill/>
            <a:ln w="53800" cap="flat" cmpd="sng">
              <a:solidFill>
                <a:srgbClr val="FFFFFF"/>
              </a:solidFill>
              <a:prstDash val="solid"/>
              <a:round/>
              <a:headEnd type="none" w="sm" len="sm"/>
              <a:tailEnd type="none" w="sm" len="sm"/>
            </a:ln>
          </p:spPr>
        </p:cxnSp>
        <p:grpSp>
          <p:nvGrpSpPr>
            <p:cNvPr id="12" name="Google Shape;847;p25"/>
            <p:cNvGrpSpPr/>
            <p:nvPr/>
          </p:nvGrpSpPr>
          <p:grpSpPr>
            <a:xfrm rot="5400000">
              <a:off x="6305117" y="0"/>
              <a:ext cx="429845" cy="429845"/>
              <a:chOff x="0" y="0"/>
              <a:chExt cx="812800" cy="812800"/>
            </a:xfrm>
          </p:grpSpPr>
          <p:sp>
            <p:nvSpPr>
              <p:cNvPr id="848" name="Google Shape;848;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 name="Google Shape;850;p25"/>
            <p:cNvGrpSpPr/>
            <p:nvPr/>
          </p:nvGrpSpPr>
          <p:grpSpPr>
            <a:xfrm rot="5400000">
              <a:off x="0" y="21520"/>
              <a:ext cx="408325" cy="408325"/>
              <a:chOff x="0" y="0"/>
              <a:chExt cx="812800" cy="812800"/>
            </a:xfrm>
          </p:grpSpPr>
          <p:sp>
            <p:nvSpPr>
              <p:cNvPr id="851" name="Google Shape;85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 name="Google Shape;853;p25"/>
            <p:cNvGrpSpPr/>
            <p:nvPr/>
          </p:nvGrpSpPr>
          <p:grpSpPr>
            <a:xfrm>
              <a:off x="1898266" y="0"/>
              <a:ext cx="408325" cy="408325"/>
              <a:chOff x="0" y="0"/>
              <a:chExt cx="812800" cy="812800"/>
            </a:xfrm>
          </p:grpSpPr>
          <p:sp>
            <p:nvSpPr>
              <p:cNvPr id="854" name="Google Shape;8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 name="Google Shape;856;p25"/>
            <p:cNvGrpSpPr/>
            <p:nvPr/>
          </p:nvGrpSpPr>
          <p:grpSpPr>
            <a:xfrm>
              <a:off x="21520" y="5110889"/>
              <a:ext cx="408325" cy="408325"/>
              <a:chOff x="0" y="0"/>
              <a:chExt cx="812800" cy="812800"/>
            </a:xfrm>
          </p:grpSpPr>
          <p:sp>
            <p:nvSpPr>
              <p:cNvPr id="857" name="Google Shape;85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 name="CasellaDiTesto 45"/>
          <p:cNvSpPr txBox="1"/>
          <p:nvPr/>
        </p:nvSpPr>
        <p:spPr>
          <a:xfrm>
            <a:off x="2728685" y="3322972"/>
            <a:ext cx="12830630" cy="4854214"/>
          </a:xfrm>
          <a:prstGeom prst="rect">
            <a:avLst/>
          </a:prstGeom>
          <a:noFill/>
        </p:spPr>
        <p:txBody>
          <a:bodyPr wrap="square" rtlCol="0">
            <a:spAutoFit/>
          </a:bodyPr>
          <a:lstStyle/>
          <a:p>
            <a:pPr algn="ctr">
              <a:lnSpc>
                <a:spcPct val="150000"/>
              </a:lnSpc>
            </a:pPr>
            <a:r>
              <a:rPr lang="en-US" sz="3000" b="0" i="0" dirty="0">
                <a:solidFill>
                  <a:schemeClr val="bg1"/>
                </a:solidFill>
                <a:effectLst/>
                <a:latin typeface="+mn-lt"/>
              </a:rPr>
              <a:t>After a thorough evaluation, our team decided to exclude the chatbot. Although it is intuitive and inclusive, there were concerns about its ability to handle the extensive information needed to plan a personalized trip based on user preferences. Additionally, there were worries about its compatibility with the significant data load our centralized platform must generate for users. As a result, we have chosen to focus on the </a:t>
            </a:r>
            <a:r>
              <a:rPr lang="en-US" sz="3000" b="1" i="0" u="sng" dirty="0">
                <a:solidFill>
                  <a:schemeClr val="bg1"/>
                </a:solidFill>
                <a:effectLst/>
                <a:latin typeface="+mn-lt"/>
              </a:rPr>
              <a:t>mobile-based application</a:t>
            </a:r>
            <a:r>
              <a:rPr lang="en-US" sz="3000" b="0" i="0" dirty="0">
                <a:solidFill>
                  <a:schemeClr val="bg1"/>
                </a:solidFill>
                <a:effectLst/>
                <a:latin typeface="+mn-lt"/>
              </a:rPr>
              <a:t> and the </a:t>
            </a:r>
            <a:r>
              <a:rPr lang="en-US" sz="3000" b="1" i="0" u="sng" dirty="0">
                <a:solidFill>
                  <a:schemeClr val="bg1"/>
                </a:solidFill>
                <a:effectLst/>
                <a:latin typeface="+mn-lt"/>
              </a:rPr>
              <a:t>web application</a:t>
            </a:r>
            <a:r>
              <a:rPr lang="en-US" sz="3000" b="1" i="0" dirty="0">
                <a:solidFill>
                  <a:schemeClr val="bg1"/>
                </a:solidFill>
                <a:effectLst/>
                <a:latin typeface="+mn-lt"/>
              </a:rPr>
              <a:t> </a:t>
            </a:r>
            <a:r>
              <a:rPr lang="en-US" sz="3000" b="0" i="0" dirty="0">
                <a:solidFill>
                  <a:schemeClr val="bg1"/>
                </a:solidFill>
                <a:effectLst/>
                <a:latin typeface="+mn-lt"/>
              </a:rPr>
              <a:t>as our preferred modalities.</a:t>
            </a:r>
            <a:endParaRPr lang="it-IT" sz="3000" dirty="0">
              <a:solidFill>
                <a:schemeClr val="bg1"/>
              </a:solidFill>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sp>
        <p:nvSpPr>
          <p:cNvPr id="815" name="Google Shape;815;p25"/>
          <p:cNvSpPr txBox="1"/>
          <p:nvPr/>
        </p:nvSpPr>
        <p:spPr>
          <a:xfrm>
            <a:off x="3997322" y="977158"/>
            <a:ext cx="10293356"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Selected Alternatives</a:t>
            </a:r>
            <a:endParaRPr dirty="0"/>
          </a:p>
        </p:txBody>
      </p:sp>
      <p:grpSp>
        <p:nvGrpSpPr>
          <p:cNvPr id="817" name="Google Shape;817;p25"/>
          <p:cNvGrpSpPr/>
          <p:nvPr/>
        </p:nvGrpSpPr>
        <p:grpSpPr>
          <a:xfrm>
            <a:off x="342062" y="354387"/>
            <a:ext cx="5500611" cy="5500610"/>
            <a:chOff x="0" y="0"/>
            <a:chExt cx="7334147" cy="7334146"/>
          </a:xfrm>
        </p:grpSpPr>
        <p:cxnSp>
          <p:nvCxnSpPr>
            <p:cNvPr id="818" name="Google Shape;818;p25"/>
            <p:cNvCxnSpPr/>
            <p:nvPr/>
          </p:nvCxnSpPr>
          <p:spPr>
            <a:xfrm>
              <a:off x="237949" y="468087"/>
              <a:ext cx="0" cy="6655451"/>
            </a:xfrm>
            <a:prstGeom prst="straightConnector1">
              <a:avLst/>
            </a:prstGeom>
            <a:noFill/>
            <a:ln w="39050" cap="flat" cmpd="sng">
              <a:solidFill>
                <a:srgbClr val="FFFFFF"/>
              </a:solidFill>
              <a:prstDash val="solid"/>
              <a:round/>
              <a:headEnd type="none" w="sm" len="sm"/>
              <a:tailEnd type="none" w="sm" len="sm"/>
            </a:ln>
          </p:spPr>
        </p:cxnSp>
        <p:grpSp>
          <p:nvGrpSpPr>
            <p:cNvPr id="819" name="Google Shape;819;p25"/>
            <p:cNvGrpSpPr/>
            <p:nvPr/>
          </p:nvGrpSpPr>
          <p:grpSpPr>
            <a:xfrm>
              <a:off x="0" y="0"/>
              <a:ext cx="468087" cy="468087"/>
              <a:chOff x="0" y="0"/>
              <a:chExt cx="812800" cy="812800"/>
            </a:xfrm>
          </p:grpSpPr>
          <p:sp>
            <p:nvSpPr>
              <p:cNvPr id="820" name="Google Shape;82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2" name="Google Shape;822;p25"/>
            <p:cNvGrpSpPr/>
            <p:nvPr/>
          </p:nvGrpSpPr>
          <p:grpSpPr>
            <a:xfrm>
              <a:off x="23435" y="6889494"/>
              <a:ext cx="444652" cy="444652"/>
              <a:chOff x="0" y="0"/>
              <a:chExt cx="812800" cy="812800"/>
            </a:xfrm>
          </p:grpSpPr>
          <p:sp>
            <p:nvSpPr>
              <p:cNvPr id="823" name="Google Shape;82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25" name="Google Shape;825;p25"/>
            <p:cNvCxnSpPr/>
            <p:nvPr/>
          </p:nvCxnSpPr>
          <p:spPr>
            <a:xfrm rot="10800000">
              <a:off x="210609" y="237949"/>
              <a:ext cx="6655451" cy="0"/>
            </a:xfrm>
            <a:prstGeom prst="straightConnector1">
              <a:avLst/>
            </a:prstGeom>
            <a:noFill/>
            <a:ln w="39050" cap="flat" cmpd="sng">
              <a:solidFill>
                <a:srgbClr val="FFFFFF"/>
              </a:solidFill>
              <a:prstDash val="solid"/>
              <a:round/>
              <a:headEnd type="none" w="sm" len="sm"/>
              <a:tailEnd type="none" w="sm" len="sm"/>
            </a:ln>
          </p:spPr>
        </p:cxnSp>
        <p:grpSp>
          <p:nvGrpSpPr>
            <p:cNvPr id="826" name="Google Shape;826;p25"/>
            <p:cNvGrpSpPr/>
            <p:nvPr/>
          </p:nvGrpSpPr>
          <p:grpSpPr>
            <a:xfrm rot="5400000">
              <a:off x="6866060" y="0"/>
              <a:ext cx="468087" cy="468087"/>
              <a:chOff x="0" y="0"/>
              <a:chExt cx="812800" cy="812800"/>
            </a:xfrm>
          </p:grpSpPr>
          <p:sp>
            <p:nvSpPr>
              <p:cNvPr id="827" name="Google Shape;82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9" name="Google Shape;829;p25"/>
            <p:cNvGrpSpPr/>
            <p:nvPr/>
          </p:nvGrpSpPr>
          <p:grpSpPr>
            <a:xfrm rot="5400000">
              <a:off x="0" y="23435"/>
              <a:ext cx="444652" cy="444652"/>
              <a:chOff x="0" y="0"/>
              <a:chExt cx="812800" cy="812800"/>
            </a:xfrm>
          </p:grpSpPr>
          <p:sp>
            <p:nvSpPr>
              <p:cNvPr id="830" name="Google Shape;83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2" name="Google Shape;832;p25"/>
            <p:cNvGrpSpPr/>
            <p:nvPr/>
          </p:nvGrpSpPr>
          <p:grpSpPr>
            <a:xfrm>
              <a:off x="2067147" y="0"/>
              <a:ext cx="444652" cy="444652"/>
              <a:chOff x="0" y="0"/>
              <a:chExt cx="812800" cy="812800"/>
            </a:xfrm>
          </p:grpSpPr>
          <p:sp>
            <p:nvSpPr>
              <p:cNvPr id="833" name="Google Shape;83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5" name="Google Shape;835;p25"/>
            <p:cNvGrpSpPr/>
            <p:nvPr/>
          </p:nvGrpSpPr>
          <p:grpSpPr>
            <a:xfrm>
              <a:off x="23435" y="5565586"/>
              <a:ext cx="444652" cy="444652"/>
              <a:chOff x="0" y="0"/>
              <a:chExt cx="812800" cy="812800"/>
            </a:xfrm>
          </p:grpSpPr>
          <p:sp>
            <p:nvSpPr>
              <p:cNvPr id="836" name="Google Shape;836;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38" name="Google Shape;838;p25"/>
          <p:cNvGrpSpPr/>
          <p:nvPr/>
        </p:nvGrpSpPr>
        <p:grpSpPr>
          <a:xfrm rot="10800000">
            <a:off x="12908586" y="4960570"/>
            <a:ext cx="5051221" cy="5051221"/>
            <a:chOff x="0" y="0"/>
            <a:chExt cx="6734962" cy="6734962"/>
          </a:xfrm>
        </p:grpSpPr>
        <p:cxnSp>
          <p:nvCxnSpPr>
            <p:cNvPr id="839" name="Google Shape;839;p25"/>
            <p:cNvCxnSpPr/>
            <p:nvPr/>
          </p:nvCxnSpPr>
          <p:spPr>
            <a:xfrm>
              <a:off x="218509" y="429845"/>
              <a:ext cx="0" cy="6111714"/>
            </a:xfrm>
            <a:prstGeom prst="straightConnector1">
              <a:avLst/>
            </a:prstGeom>
            <a:noFill/>
            <a:ln w="35850" cap="flat" cmpd="sng">
              <a:solidFill>
                <a:srgbClr val="FFFFFF"/>
              </a:solidFill>
              <a:prstDash val="solid"/>
              <a:round/>
              <a:headEnd type="none" w="sm" len="sm"/>
              <a:tailEnd type="none" w="sm" len="sm"/>
            </a:ln>
          </p:spPr>
        </p:cxnSp>
        <p:grpSp>
          <p:nvGrpSpPr>
            <p:cNvPr id="840" name="Google Shape;840;p25"/>
            <p:cNvGrpSpPr/>
            <p:nvPr/>
          </p:nvGrpSpPr>
          <p:grpSpPr>
            <a:xfrm>
              <a:off x="0" y="0"/>
              <a:ext cx="429845" cy="429845"/>
              <a:chOff x="0" y="0"/>
              <a:chExt cx="812800" cy="812800"/>
            </a:xfrm>
          </p:grpSpPr>
          <p:sp>
            <p:nvSpPr>
              <p:cNvPr id="841" name="Google Shape;84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3" name="Google Shape;843;p25"/>
            <p:cNvGrpSpPr/>
            <p:nvPr/>
          </p:nvGrpSpPr>
          <p:grpSpPr>
            <a:xfrm>
              <a:off x="21520" y="6326637"/>
              <a:ext cx="408325" cy="408325"/>
              <a:chOff x="0" y="0"/>
              <a:chExt cx="812800" cy="812800"/>
            </a:xfrm>
          </p:grpSpPr>
          <p:sp>
            <p:nvSpPr>
              <p:cNvPr id="844" name="Google Shape;84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46" name="Google Shape;846;p25"/>
            <p:cNvCxnSpPr/>
            <p:nvPr/>
          </p:nvCxnSpPr>
          <p:spPr>
            <a:xfrm rot="10800000">
              <a:off x="193402" y="218509"/>
              <a:ext cx="6111714" cy="0"/>
            </a:xfrm>
            <a:prstGeom prst="straightConnector1">
              <a:avLst/>
            </a:prstGeom>
            <a:noFill/>
            <a:ln w="53800" cap="flat" cmpd="sng">
              <a:solidFill>
                <a:srgbClr val="FFFFFF"/>
              </a:solidFill>
              <a:prstDash val="solid"/>
              <a:round/>
              <a:headEnd type="none" w="sm" len="sm"/>
              <a:tailEnd type="none" w="sm" len="sm"/>
            </a:ln>
          </p:spPr>
        </p:cxnSp>
        <p:grpSp>
          <p:nvGrpSpPr>
            <p:cNvPr id="847" name="Google Shape;847;p25"/>
            <p:cNvGrpSpPr/>
            <p:nvPr/>
          </p:nvGrpSpPr>
          <p:grpSpPr>
            <a:xfrm rot="5400000">
              <a:off x="6305117" y="0"/>
              <a:ext cx="429845" cy="429845"/>
              <a:chOff x="0" y="0"/>
              <a:chExt cx="812800" cy="812800"/>
            </a:xfrm>
          </p:grpSpPr>
          <p:sp>
            <p:nvSpPr>
              <p:cNvPr id="848" name="Google Shape;848;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0" name="Google Shape;850;p25"/>
            <p:cNvGrpSpPr/>
            <p:nvPr/>
          </p:nvGrpSpPr>
          <p:grpSpPr>
            <a:xfrm rot="5400000">
              <a:off x="0" y="21520"/>
              <a:ext cx="408325" cy="408325"/>
              <a:chOff x="0" y="0"/>
              <a:chExt cx="812800" cy="812800"/>
            </a:xfrm>
          </p:grpSpPr>
          <p:sp>
            <p:nvSpPr>
              <p:cNvPr id="851" name="Google Shape;85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3" name="Google Shape;853;p25"/>
            <p:cNvGrpSpPr/>
            <p:nvPr/>
          </p:nvGrpSpPr>
          <p:grpSpPr>
            <a:xfrm>
              <a:off x="1898266" y="0"/>
              <a:ext cx="408325" cy="408325"/>
              <a:chOff x="0" y="0"/>
              <a:chExt cx="812800" cy="812800"/>
            </a:xfrm>
          </p:grpSpPr>
          <p:sp>
            <p:nvSpPr>
              <p:cNvPr id="854" name="Google Shape;8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6" name="Google Shape;856;p25"/>
            <p:cNvGrpSpPr/>
            <p:nvPr/>
          </p:nvGrpSpPr>
          <p:grpSpPr>
            <a:xfrm>
              <a:off x="21520" y="5110889"/>
              <a:ext cx="408325" cy="408325"/>
              <a:chOff x="0" y="0"/>
              <a:chExt cx="812800" cy="812800"/>
            </a:xfrm>
          </p:grpSpPr>
          <p:sp>
            <p:nvSpPr>
              <p:cNvPr id="857" name="Google Shape;85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 name="Elemento grafico 4" descr="Internet contorno">
            <a:extLst>
              <a:ext uri="{FF2B5EF4-FFF2-40B4-BE49-F238E27FC236}">
                <a16:creationId xmlns:a16="http://schemas.microsoft.com/office/drawing/2014/main" id="{F186B580-D3DD-A901-4774-571D546C59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9111" y="3277503"/>
            <a:ext cx="3169126" cy="3169126"/>
          </a:xfrm>
          <a:prstGeom prst="rect">
            <a:avLst/>
          </a:prstGeom>
          <a:effectLst>
            <a:glow rad="228600">
              <a:schemeClr val="accent4">
                <a:satMod val="175000"/>
                <a:alpha val="40000"/>
              </a:schemeClr>
            </a:glow>
          </a:effectLst>
        </p:spPr>
      </p:pic>
      <p:pic>
        <p:nvPicPr>
          <p:cNvPr id="7" name="Elemento grafico 6" descr="Smartphone contorno">
            <a:extLst>
              <a:ext uri="{FF2B5EF4-FFF2-40B4-BE49-F238E27FC236}">
                <a16:creationId xmlns:a16="http://schemas.microsoft.com/office/drawing/2014/main" id="{012C67BF-9C03-0F8E-31C2-191D8F1F5B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16331" y="3851493"/>
            <a:ext cx="1973722" cy="1973722"/>
          </a:xfrm>
          <a:prstGeom prst="rect">
            <a:avLst/>
          </a:prstGeom>
          <a:effectLst>
            <a:glow rad="228600">
              <a:schemeClr val="accent4">
                <a:satMod val="175000"/>
                <a:alpha val="40000"/>
              </a:schemeClr>
            </a:glow>
          </a:effectLst>
        </p:spPr>
      </p:pic>
      <p:sp>
        <p:nvSpPr>
          <p:cNvPr id="2" name="CasellaDiTesto 1">
            <a:extLst>
              <a:ext uri="{FF2B5EF4-FFF2-40B4-BE49-F238E27FC236}">
                <a16:creationId xmlns:a16="http://schemas.microsoft.com/office/drawing/2014/main" id="{7277C5D4-5018-4BA9-26F6-4551BDAF65AC}"/>
              </a:ext>
            </a:extLst>
          </p:cNvPr>
          <p:cNvSpPr txBox="1"/>
          <p:nvPr/>
        </p:nvSpPr>
        <p:spPr>
          <a:xfrm>
            <a:off x="4039812" y="6092686"/>
            <a:ext cx="3827724" cy="707886"/>
          </a:xfrm>
          <a:prstGeom prst="rect">
            <a:avLst/>
          </a:prstGeom>
          <a:noFill/>
        </p:spPr>
        <p:txBody>
          <a:bodyPr wrap="square" rtlCol="0">
            <a:spAutoFit/>
          </a:bodyPr>
          <a:lstStyle/>
          <a:p>
            <a:pPr algn="ctr"/>
            <a:r>
              <a:rPr lang="it-IT" sz="4000" dirty="0">
                <a:solidFill>
                  <a:srgbClr val="CC99FF"/>
                </a:solidFill>
                <a:latin typeface="Cuprum" panose="020B0604020202020204" charset="0"/>
              </a:rPr>
              <a:t>Web </a:t>
            </a:r>
            <a:r>
              <a:rPr lang="it-IT" sz="4000" dirty="0" err="1">
                <a:solidFill>
                  <a:srgbClr val="CC99FF"/>
                </a:solidFill>
                <a:latin typeface="Cuprum" panose="020B0604020202020204" charset="0"/>
              </a:rPr>
              <a:t>application</a:t>
            </a:r>
            <a:endParaRPr lang="it-IT" sz="4000" dirty="0">
              <a:solidFill>
                <a:srgbClr val="CC99FF"/>
              </a:solidFill>
              <a:latin typeface="Cuprum" panose="020B0604020202020204" charset="0"/>
            </a:endParaRPr>
          </a:p>
        </p:txBody>
      </p:sp>
      <p:sp>
        <p:nvSpPr>
          <p:cNvPr id="3" name="CasellaDiTesto 2">
            <a:extLst>
              <a:ext uri="{FF2B5EF4-FFF2-40B4-BE49-F238E27FC236}">
                <a16:creationId xmlns:a16="http://schemas.microsoft.com/office/drawing/2014/main" id="{105FBCDF-7A54-CA2E-43C0-FD0C08A97A36}"/>
              </a:ext>
            </a:extLst>
          </p:cNvPr>
          <p:cNvSpPr txBox="1"/>
          <p:nvPr/>
        </p:nvSpPr>
        <p:spPr>
          <a:xfrm>
            <a:off x="10189330" y="6092686"/>
            <a:ext cx="3827724" cy="707886"/>
          </a:xfrm>
          <a:prstGeom prst="rect">
            <a:avLst/>
          </a:prstGeom>
          <a:noFill/>
        </p:spPr>
        <p:txBody>
          <a:bodyPr wrap="square" rtlCol="0">
            <a:spAutoFit/>
          </a:bodyPr>
          <a:lstStyle/>
          <a:p>
            <a:pPr algn="ctr"/>
            <a:r>
              <a:rPr lang="it-IT" sz="4000" dirty="0">
                <a:solidFill>
                  <a:srgbClr val="CC99FF"/>
                </a:solidFill>
                <a:latin typeface="Cuprum" panose="020B0604020202020204" charset="0"/>
              </a:rPr>
              <a:t>Mobile </a:t>
            </a:r>
            <a:r>
              <a:rPr lang="it-IT" sz="4000" dirty="0" err="1">
                <a:solidFill>
                  <a:srgbClr val="CC99FF"/>
                </a:solidFill>
                <a:latin typeface="Cuprum" panose="020B0604020202020204" charset="0"/>
              </a:rPr>
              <a:t>application</a:t>
            </a:r>
            <a:endParaRPr lang="it-IT" sz="4000" dirty="0">
              <a:solidFill>
                <a:srgbClr val="CC99FF"/>
              </a:solidFill>
              <a:latin typeface="Cuprum" panose="020B0604020202020204" charset="0"/>
            </a:endParaRPr>
          </a:p>
        </p:txBody>
      </p:sp>
      <p:sp>
        <p:nvSpPr>
          <p:cNvPr id="4" name="CasellaDiTesto 3">
            <a:extLst>
              <a:ext uri="{FF2B5EF4-FFF2-40B4-BE49-F238E27FC236}">
                <a16:creationId xmlns:a16="http://schemas.microsoft.com/office/drawing/2014/main" id="{D93E7777-5462-979F-D973-7CDBA7B89F37}"/>
              </a:ext>
            </a:extLst>
          </p:cNvPr>
          <p:cNvSpPr txBox="1"/>
          <p:nvPr/>
        </p:nvSpPr>
        <p:spPr>
          <a:xfrm>
            <a:off x="544289" y="7388162"/>
            <a:ext cx="17199421" cy="523220"/>
          </a:xfrm>
          <a:prstGeom prst="rect">
            <a:avLst/>
          </a:prstGeom>
          <a:noFill/>
        </p:spPr>
        <p:txBody>
          <a:bodyPr wrap="square" rtlCol="0">
            <a:spAutoFit/>
          </a:bodyPr>
          <a:lstStyle/>
          <a:p>
            <a:pPr algn="ctr"/>
            <a:r>
              <a:rPr lang="en-US" sz="2800" dirty="0">
                <a:solidFill>
                  <a:schemeClr val="bg1"/>
                </a:solidFill>
                <a:latin typeface="+mj-lt"/>
              </a:rPr>
              <a:t>The two </a:t>
            </a:r>
            <a:r>
              <a:rPr lang="en-US" sz="2800" b="0" i="0" dirty="0">
                <a:solidFill>
                  <a:schemeClr val="bg1"/>
                </a:solidFill>
                <a:effectLst/>
                <a:latin typeface="+mj-lt"/>
              </a:rPr>
              <a:t>options allow the user to experience an approach with artificial intelligence in different ways</a:t>
            </a:r>
            <a:endParaRPr lang="it-IT" sz="2800" dirty="0">
              <a:solidFill>
                <a:schemeClr val="bg1"/>
              </a:solidFill>
              <a:latin typeface="+mj-lt"/>
            </a:endParaRPr>
          </a:p>
        </p:txBody>
      </p:sp>
    </p:spTree>
    <p:extLst>
      <p:ext uri="{BB962C8B-B14F-4D97-AF65-F5344CB8AC3E}">
        <p14:creationId xmlns:p14="http://schemas.microsoft.com/office/powerpoint/2010/main" val="74427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sp>
        <p:nvSpPr>
          <p:cNvPr id="815" name="Google Shape;815;p25"/>
          <p:cNvSpPr txBox="1"/>
          <p:nvPr/>
        </p:nvSpPr>
        <p:spPr>
          <a:xfrm>
            <a:off x="2171684" y="1019175"/>
            <a:ext cx="13944632"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FFFF"/>
                </a:solidFill>
                <a:latin typeface="Cuprum"/>
                <a:sym typeface="Cuprum"/>
              </a:rPr>
              <a:t>Web application- Motivation</a:t>
            </a:r>
            <a:endParaRPr sz="8000" dirty="0"/>
          </a:p>
        </p:txBody>
      </p:sp>
      <p:grpSp>
        <p:nvGrpSpPr>
          <p:cNvPr id="817" name="Google Shape;817;p25"/>
          <p:cNvGrpSpPr/>
          <p:nvPr/>
        </p:nvGrpSpPr>
        <p:grpSpPr>
          <a:xfrm>
            <a:off x="342062" y="354387"/>
            <a:ext cx="5500611" cy="5500610"/>
            <a:chOff x="0" y="0"/>
            <a:chExt cx="7334147" cy="7334146"/>
          </a:xfrm>
        </p:grpSpPr>
        <p:cxnSp>
          <p:nvCxnSpPr>
            <p:cNvPr id="818" name="Google Shape;818;p25"/>
            <p:cNvCxnSpPr/>
            <p:nvPr/>
          </p:nvCxnSpPr>
          <p:spPr>
            <a:xfrm>
              <a:off x="237949" y="468087"/>
              <a:ext cx="0" cy="6655451"/>
            </a:xfrm>
            <a:prstGeom prst="straightConnector1">
              <a:avLst/>
            </a:prstGeom>
            <a:noFill/>
            <a:ln w="39050" cap="flat" cmpd="sng">
              <a:solidFill>
                <a:srgbClr val="FFFFFF"/>
              </a:solidFill>
              <a:prstDash val="solid"/>
              <a:round/>
              <a:headEnd type="none" w="sm" len="sm"/>
              <a:tailEnd type="none" w="sm" len="sm"/>
            </a:ln>
          </p:spPr>
        </p:cxnSp>
        <p:grpSp>
          <p:nvGrpSpPr>
            <p:cNvPr id="819" name="Google Shape;819;p25"/>
            <p:cNvGrpSpPr/>
            <p:nvPr/>
          </p:nvGrpSpPr>
          <p:grpSpPr>
            <a:xfrm>
              <a:off x="0" y="0"/>
              <a:ext cx="468087" cy="468087"/>
              <a:chOff x="0" y="0"/>
              <a:chExt cx="812800" cy="812800"/>
            </a:xfrm>
          </p:grpSpPr>
          <p:sp>
            <p:nvSpPr>
              <p:cNvPr id="820" name="Google Shape;82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2" name="Google Shape;822;p25"/>
            <p:cNvGrpSpPr/>
            <p:nvPr/>
          </p:nvGrpSpPr>
          <p:grpSpPr>
            <a:xfrm>
              <a:off x="23435" y="6889494"/>
              <a:ext cx="444652" cy="444652"/>
              <a:chOff x="0" y="0"/>
              <a:chExt cx="812800" cy="812800"/>
            </a:xfrm>
          </p:grpSpPr>
          <p:sp>
            <p:nvSpPr>
              <p:cNvPr id="823" name="Google Shape;82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25" name="Google Shape;825;p25"/>
            <p:cNvCxnSpPr/>
            <p:nvPr/>
          </p:nvCxnSpPr>
          <p:spPr>
            <a:xfrm rot="10800000">
              <a:off x="210609" y="237949"/>
              <a:ext cx="6655451" cy="0"/>
            </a:xfrm>
            <a:prstGeom prst="straightConnector1">
              <a:avLst/>
            </a:prstGeom>
            <a:noFill/>
            <a:ln w="39050" cap="flat" cmpd="sng">
              <a:solidFill>
                <a:srgbClr val="FFFFFF"/>
              </a:solidFill>
              <a:prstDash val="solid"/>
              <a:round/>
              <a:headEnd type="none" w="sm" len="sm"/>
              <a:tailEnd type="none" w="sm" len="sm"/>
            </a:ln>
          </p:spPr>
        </p:cxnSp>
        <p:grpSp>
          <p:nvGrpSpPr>
            <p:cNvPr id="826" name="Google Shape;826;p25"/>
            <p:cNvGrpSpPr/>
            <p:nvPr/>
          </p:nvGrpSpPr>
          <p:grpSpPr>
            <a:xfrm rot="5400000">
              <a:off x="6866060" y="0"/>
              <a:ext cx="468087" cy="468087"/>
              <a:chOff x="0" y="0"/>
              <a:chExt cx="812800" cy="812800"/>
            </a:xfrm>
          </p:grpSpPr>
          <p:sp>
            <p:nvSpPr>
              <p:cNvPr id="827" name="Google Shape;82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9" name="Google Shape;829;p25"/>
            <p:cNvGrpSpPr/>
            <p:nvPr/>
          </p:nvGrpSpPr>
          <p:grpSpPr>
            <a:xfrm rot="5400000">
              <a:off x="0" y="23435"/>
              <a:ext cx="444652" cy="444652"/>
              <a:chOff x="0" y="0"/>
              <a:chExt cx="812800" cy="812800"/>
            </a:xfrm>
          </p:grpSpPr>
          <p:sp>
            <p:nvSpPr>
              <p:cNvPr id="830" name="Google Shape;83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2" name="Google Shape;832;p25"/>
            <p:cNvGrpSpPr/>
            <p:nvPr/>
          </p:nvGrpSpPr>
          <p:grpSpPr>
            <a:xfrm>
              <a:off x="2067147" y="0"/>
              <a:ext cx="444652" cy="444652"/>
              <a:chOff x="0" y="0"/>
              <a:chExt cx="812800" cy="812800"/>
            </a:xfrm>
          </p:grpSpPr>
          <p:sp>
            <p:nvSpPr>
              <p:cNvPr id="833" name="Google Shape;83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5" name="Google Shape;835;p25"/>
            <p:cNvGrpSpPr/>
            <p:nvPr/>
          </p:nvGrpSpPr>
          <p:grpSpPr>
            <a:xfrm>
              <a:off x="23435" y="5565586"/>
              <a:ext cx="444652" cy="444652"/>
              <a:chOff x="0" y="0"/>
              <a:chExt cx="812800" cy="812800"/>
            </a:xfrm>
          </p:grpSpPr>
          <p:sp>
            <p:nvSpPr>
              <p:cNvPr id="836" name="Google Shape;836;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38" name="Google Shape;838;p25"/>
          <p:cNvGrpSpPr/>
          <p:nvPr/>
        </p:nvGrpSpPr>
        <p:grpSpPr>
          <a:xfrm rot="10800000">
            <a:off x="12908586" y="4960570"/>
            <a:ext cx="5051221" cy="5051221"/>
            <a:chOff x="0" y="0"/>
            <a:chExt cx="6734962" cy="6734962"/>
          </a:xfrm>
        </p:grpSpPr>
        <p:cxnSp>
          <p:nvCxnSpPr>
            <p:cNvPr id="839" name="Google Shape;839;p25"/>
            <p:cNvCxnSpPr/>
            <p:nvPr/>
          </p:nvCxnSpPr>
          <p:spPr>
            <a:xfrm>
              <a:off x="218509" y="429845"/>
              <a:ext cx="0" cy="6111714"/>
            </a:xfrm>
            <a:prstGeom prst="straightConnector1">
              <a:avLst/>
            </a:prstGeom>
            <a:noFill/>
            <a:ln w="35850" cap="flat" cmpd="sng">
              <a:solidFill>
                <a:srgbClr val="FFFFFF"/>
              </a:solidFill>
              <a:prstDash val="solid"/>
              <a:round/>
              <a:headEnd type="none" w="sm" len="sm"/>
              <a:tailEnd type="none" w="sm" len="sm"/>
            </a:ln>
          </p:spPr>
        </p:cxnSp>
        <p:grpSp>
          <p:nvGrpSpPr>
            <p:cNvPr id="840" name="Google Shape;840;p25"/>
            <p:cNvGrpSpPr/>
            <p:nvPr/>
          </p:nvGrpSpPr>
          <p:grpSpPr>
            <a:xfrm>
              <a:off x="0" y="0"/>
              <a:ext cx="429845" cy="429845"/>
              <a:chOff x="0" y="0"/>
              <a:chExt cx="812800" cy="812800"/>
            </a:xfrm>
          </p:grpSpPr>
          <p:sp>
            <p:nvSpPr>
              <p:cNvPr id="841" name="Google Shape;84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3" name="Google Shape;843;p25"/>
            <p:cNvGrpSpPr/>
            <p:nvPr/>
          </p:nvGrpSpPr>
          <p:grpSpPr>
            <a:xfrm>
              <a:off x="21520" y="6326637"/>
              <a:ext cx="408325" cy="408325"/>
              <a:chOff x="0" y="0"/>
              <a:chExt cx="812800" cy="812800"/>
            </a:xfrm>
          </p:grpSpPr>
          <p:sp>
            <p:nvSpPr>
              <p:cNvPr id="844" name="Google Shape;84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46" name="Google Shape;846;p25"/>
            <p:cNvCxnSpPr/>
            <p:nvPr/>
          </p:nvCxnSpPr>
          <p:spPr>
            <a:xfrm rot="10800000">
              <a:off x="193402" y="218509"/>
              <a:ext cx="6111714" cy="0"/>
            </a:xfrm>
            <a:prstGeom prst="straightConnector1">
              <a:avLst/>
            </a:prstGeom>
            <a:noFill/>
            <a:ln w="53800" cap="flat" cmpd="sng">
              <a:solidFill>
                <a:srgbClr val="FFFFFF"/>
              </a:solidFill>
              <a:prstDash val="solid"/>
              <a:round/>
              <a:headEnd type="none" w="sm" len="sm"/>
              <a:tailEnd type="none" w="sm" len="sm"/>
            </a:ln>
          </p:spPr>
        </p:cxnSp>
        <p:grpSp>
          <p:nvGrpSpPr>
            <p:cNvPr id="847" name="Google Shape;847;p25"/>
            <p:cNvGrpSpPr/>
            <p:nvPr/>
          </p:nvGrpSpPr>
          <p:grpSpPr>
            <a:xfrm rot="5400000">
              <a:off x="6305117" y="0"/>
              <a:ext cx="429845" cy="429845"/>
              <a:chOff x="0" y="0"/>
              <a:chExt cx="812800" cy="812800"/>
            </a:xfrm>
          </p:grpSpPr>
          <p:sp>
            <p:nvSpPr>
              <p:cNvPr id="848" name="Google Shape;848;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0" name="Google Shape;850;p25"/>
            <p:cNvGrpSpPr/>
            <p:nvPr/>
          </p:nvGrpSpPr>
          <p:grpSpPr>
            <a:xfrm rot="5400000">
              <a:off x="0" y="21520"/>
              <a:ext cx="408325" cy="408325"/>
              <a:chOff x="0" y="0"/>
              <a:chExt cx="812800" cy="812800"/>
            </a:xfrm>
          </p:grpSpPr>
          <p:sp>
            <p:nvSpPr>
              <p:cNvPr id="851" name="Google Shape;85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3" name="Google Shape;853;p25"/>
            <p:cNvGrpSpPr/>
            <p:nvPr/>
          </p:nvGrpSpPr>
          <p:grpSpPr>
            <a:xfrm>
              <a:off x="1898266" y="0"/>
              <a:ext cx="408325" cy="408325"/>
              <a:chOff x="0" y="0"/>
              <a:chExt cx="812800" cy="812800"/>
            </a:xfrm>
          </p:grpSpPr>
          <p:sp>
            <p:nvSpPr>
              <p:cNvPr id="854" name="Google Shape;8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6" name="Google Shape;856;p25"/>
            <p:cNvGrpSpPr/>
            <p:nvPr/>
          </p:nvGrpSpPr>
          <p:grpSpPr>
            <a:xfrm>
              <a:off x="21520" y="5110889"/>
              <a:ext cx="408325" cy="408325"/>
              <a:chOff x="0" y="0"/>
              <a:chExt cx="812800" cy="812800"/>
            </a:xfrm>
          </p:grpSpPr>
          <p:sp>
            <p:nvSpPr>
              <p:cNvPr id="857" name="Google Shape;85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7" name="CasellaDiTesto 46"/>
          <p:cNvSpPr txBox="1"/>
          <p:nvPr/>
        </p:nvSpPr>
        <p:spPr>
          <a:xfrm>
            <a:off x="1827266" y="3201246"/>
            <a:ext cx="9054286" cy="5632311"/>
          </a:xfrm>
          <a:prstGeom prst="rect">
            <a:avLst/>
          </a:prstGeom>
          <a:noFill/>
        </p:spPr>
        <p:txBody>
          <a:bodyPr wrap="square" rtlCol="0">
            <a:spAutoFit/>
          </a:bodyPr>
          <a:lstStyle/>
          <a:p>
            <a:pPr algn="just"/>
            <a:r>
              <a:rPr lang="en-US" sz="3000" b="0" i="0" dirty="0">
                <a:solidFill>
                  <a:schemeClr val="bg1"/>
                </a:solidFill>
                <a:effectLst/>
                <a:latin typeface="+mn-lt"/>
              </a:rPr>
              <a:t>The utilization of a web application stands as a viable option, given that users can conveniently access it from both mobile devices and desktop computers, thereby augmenting the versatility of our solution. Our conceptualization for this particular solution involves the incorporation of artificial intelligence (AI) capabilities. Specifically, we intend to integrate AI functionalities to generate pertinent questions and assess user responses systematically. This proactive approach will precede the presentation of the proposed itinerary to ensure a tailored and well-informed travel plan for the user.</a:t>
            </a:r>
            <a:endParaRPr lang="it-IT" sz="3000" dirty="0">
              <a:solidFill>
                <a:schemeClr val="bg1"/>
              </a:solidFill>
              <a:latin typeface="+mn-lt"/>
            </a:endParaRPr>
          </a:p>
        </p:txBody>
      </p:sp>
      <p:pic>
        <p:nvPicPr>
          <p:cNvPr id="2" name="Elemento grafico 1" descr="Internet contorno">
            <a:extLst>
              <a:ext uri="{FF2B5EF4-FFF2-40B4-BE49-F238E27FC236}">
                <a16:creationId xmlns:a16="http://schemas.microsoft.com/office/drawing/2014/main" id="{4F749F0C-AC52-6AE0-FC10-89DA74704E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39812" y="3624194"/>
            <a:ext cx="3169126" cy="3169126"/>
          </a:xfrm>
          <a:prstGeom prst="rect">
            <a:avLst/>
          </a:prstGeom>
          <a:effectLst>
            <a:glow rad="228600">
              <a:schemeClr val="accent4">
                <a:satMod val="175000"/>
                <a:alpha val="40000"/>
              </a:schemeClr>
            </a:glow>
          </a:effectLst>
        </p:spPr>
      </p:pic>
      <p:sp>
        <p:nvSpPr>
          <p:cNvPr id="3" name="CasellaDiTesto 2">
            <a:extLst>
              <a:ext uri="{FF2B5EF4-FFF2-40B4-BE49-F238E27FC236}">
                <a16:creationId xmlns:a16="http://schemas.microsoft.com/office/drawing/2014/main" id="{D1D649A6-C46F-370B-0CBE-99B9C11627A2}"/>
              </a:ext>
            </a:extLst>
          </p:cNvPr>
          <p:cNvSpPr txBox="1"/>
          <p:nvPr/>
        </p:nvSpPr>
        <p:spPr>
          <a:xfrm>
            <a:off x="12010513" y="6439377"/>
            <a:ext cx="3827724" cy="707886"/>
          </a:xfrm>
          <a:prstGeom prst="rect">
            <a:avLst/>
          </a:prstGeom>
          <a:noFill/>
        </p:spPr>
        <p:txBody>
          <a:bodyPr wrap="square" rtlCol="0">
            <a:spAutoFit/>
          </a:bodyPr>
          <a:lstStyle/>
          <a:p>
            <a:pPr algn="ctr"/>
            <a:r>
              <a:rPr lang="it-IT" sz="4000" dirty="0">
                <a:solidFill>
                  <a:srgbClr val="CC99FF"/>
                </a:solidFill>
                <a:latin typeface="Cuprum" panose="020B0604020202020204" charset="0"/>
              </a:rPr>
              <a:t>Web </a:t>
            </a:r>
            <a:r>
              <a:rPr lang="it-IT" sz="4000" dirty="0" err="1">
                <a:solidFill>
                  <a:srgbClr val="CC99FF"/>
                </a:solidFill>
                <a:latin typeface="Cuprum" panose="020B0604020202020204" charset="0"/>
              </a:rPr>
              <a:t>application</a:t>
            </a:r>
            <a:endParaRPr lang="it-IT" sz="4000" dirty="0">
              <a:solidFill>
                <a:srgbClr val="CC99FF"/>
              </a:solidFill>
              <a:latin typeface="Cuprum" panose="020B0604020202020204" charset="0"/>
            </a:endParaRPr>
          </a:p>
        </p:txBody>
      </p:sp>
    </p:spTree>
    <p:extLst>
      <p:ext uri="{BB962C8B-B14F-4D97-AF65-F5344CB8AC3E}">
        <p14:creationId xmlns:p14="http://schemas.microsoft.com/office/powerpoint/2010/main" val="2143440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sp>
        <p:nvSpPr>
          <p:cNvPr id="815" name="Google Shape;815;p25"/>
          <p:cNvSpPr txBox="1"/>
          <p:nvPr/>
        </p:nvSpPr>
        <p:spPr>
          <a:xfrm>
            <a:off x="2171684" y="1019175"/>
            <a:ext cx="13944632"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FFFFFF"/>
                </a:solidFill>
                <a:latin typeface="Cuprum"/>
                <a:sym typeface="Cuprum"/>
              </a:rPr>
              <a:t>Mobile-based app - Motivation</a:t>
            </a:r>
            <a:endParaRPr sz="8000" dirty="0"/>
          </a:p>
        </p:txBody>
      </p:sp>
      <p:grpSp>
        <p:nvGrpSpPr>
          <p:cNvPr id="817" name="Google Shape;817;p25"/>
          <p:cNvGrpSpPr/>
          <p:nvPr/>
        </p:nvGrpSpPr>
        <p:grpSpPr>
          <a:xfrm>
            <a:off x="342062" y="354387"/>
            <a:ext cx="5500611" cy="5500610"/>
            <a:chOff x="0" y="0"/>
            <a:chExt cx="7334147" cy="7334146"/>
          </a:xfrm>
        </p:grpSpPr>
        <p:cxnSp>
          <p:nvCxnSpPr>
            <p:cNvPr id="818" name="Google Shape;818;p25"/>
            <p:cNvCxnSpPr/>
            <p:nvPr/>
          </p:nvCxnSpPr>
          <p:spPr>
            <a:xfrm>
              <a:off x="237949" y="468087"/>
              <a:ext cx="0" cy="6655451"/>
            </a:xfrm>
            <a:prstGeom prst="straightConnector1">
              <a:avLst/>
            </a:prstGeom>
            <a:noFill/>
            <a:ln w="39050" cap="flat" cmpd="sng">
              <a:solidFill>
                <a:srgbClr val="FFFFFF"/>
              </a:solidFill>
              <a:prstDash val="solid"/>
              <a:round/>
              <a:headEnd type="none" w="sm" len="sm"/>
              <a:tailEnd type="none" w="sm" len="sm"/>
            </a:ln>
          </p:spPr>
        </p:cxnSp>
        <p:grpSp>
          <p:nvGrpSpPr>
            <p:cNvPr id="819" name="Google Shape;819;p25"/>
            <p:cNvGrpSpPr/>
            <p:nvPr/>
          </p:nvGrpSpPr>
          <p:grpSpPr>
            <a:xfrm>
              <a:off x="0" y="0"/>
              <a:ext cx="468087" cy="468087"/>
              <a:chOff x="0" y="0"/>
              <a:chExt cx="812800" cy="812800"/>
            </a:xfrm>
          </p:grpSpPr>
          <p:sp>
            <p:nvSpPr>
              <p:cNvPr id="820" name="Google Shape;82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2" name="Google Shape;822;p25"/>
            <p:cNvGrpSpPr/>
            <p:nvPr/>
          </p:nvGrpSpPr>
          <p:grpSpPr>
            <a:xfrm>
              <a:off x="23435" y="6889494"/>
              <a:ext cx="444652" cy="444652"/>
              <a:chOff x="0" y="0"/>
              <a:chExt cx="812800" cy="812800"/>
            </a:xfrm>
          </p:grpSpPr>
          <p:sp>
            <p:nvSpPr>
              <p:cNvPr id="823" name="Google Shape;82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25" name="Google Shape;825;p25"/>
            <p:cNvCxnSpPr/>
            <p:nvPr/>
          </p:nvCxnSpPr>
          <p:spPr>
            <a:xfrm rot="10800000">
              <a:off x="210609" y="237949"/>
              <a:ext cx="6655451" cy="0"/>
            </a:xfrm>
            <a:prstGeom prst="straightConnector1">
              <a:avLst/>
            </a:prstGeom>
            <a:noFill/>
            <a:ln w="39050" cap="flat" cmpd="sng">
              <a:solidFill>
                <a:srgbClr val="FFFFFF"/>
              </a:solidFill>
              <a:prstDash val="solid"/>
              <a:round/>
              <a:headEnd type="none" w="sm" len="sm"/>
              <a:tailEnd type="none" w="sm" len="sm"/>
            </a:ln>
          </p:spPr>
        </p:cxnSp>
        <p:grpSp>
          <p:nvGrpSpPr>
            <p:cNvPr id="826" name="Google Shape;826;p25"/>
            <p:cNvGrpSpPr/>
            <p:nvPr/>
          </p:nvGrpSpPr>
          <p:grpSpPr>
            <a:xfrm rot="5400000">
              <a:off x="6866060" y="0"/>
              <a:ext cx="468087" cy="468087"/>
              <a:chOff x="0" y="0"/>
              <a:chExt cx="812800" cy="812800"/>
            </a:xfrm>
          </p:grpSpPr>
          <p:sp>
            <p:nvSpPr>
              <p:cNvPr id="827" name="Google Shape;82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9" name="Google Shape;829;p25"/>
            <p:cNvGrpSpPr/>
            <p:nvPr/>
          </p:nvGrpSpPr>
          <p:grpSpPr>
            <a:xfrm rot="5400000">
              <a:off x="0" y="23435"/>
              <a:ext cx="444652" cy="444652"/>
              <a:chOff x="0" y="0"/>
              <a:chExt cx="812800" cy="812800"/>
            </a:xfrm>
          </p:grpSpPr>
          <p:sp>
            <p:nvSpPr>
              <p:cNvPr id="830" name="Google Shape;83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2" name="Google Shape;832;p25"/>
            <p:cNvGrpSpPr/>
            <p:nvPr/>
          </p:nvGrpSpPr>
          <p:grpSpPr>
            <a:xfrm>
              <a:off x="2067147" y="0"/>
              <a:ext cx="444652" cy="444652"/>
              <a:chOff x="0" y="0"/>
              <a:chExt cx="812800" cy="812800"/>
            </a:xfrm>
          </p:grpSpPr>
          <p:sp>
            <p:nvSpPr>
              <p:cNvPr id="833" name="Google Shape;83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5" name="Google Shape;835;p25"/>
            <p:cNvGrpSpPr/>
            <p:nvPr/>
          </p:nvGrpSpPr>
          <p:grpSpPr>
            <a:xfrm>
              <a:off x="23435" y="5565586"/>
              <a:ext cx="444652" cy="444652"/>
              <a:chOff x="0" y="0"/>
              <a:chExt cx="812800" cy="812800"/>
            </a:xfrm>
          </p:grpSpPr>
          <p:sp>
            <p:nvSpPr>
              <p:cNvPr id="836" name="Google Shape;836;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38" name="Google Shape;838;p25"/>
          <p:cNvGrpSpPr/>
          <p:nvPr/>
        </p:nvGrpSpPr>
        <p:grpSpPr>
          <a:xfrm rot="10800000">
            <a:off x="12908586" y="4960570"/>
            <a:ext cx="5051221" cy="5051221"/>
            <a:chOff x="0" y="0"/>
            <a:chExt cx="6734962" cy="6734962"/>
          </a:xfrm>
        </p:grpSpPr>
        <p:cxnSp>
          <p:nvCxnSpPr>
            <p:cNvPr id="839" name="Google Shape;839;p25"/>
            <p:cNvCxnSpPr/>
            <p:nvPr/>
          </p:nvCxnSpPr>
          <p:spPr>
            <a:xfrm>
              <a:off x="218509" y="429845"/>
              <a:ext cx="0" cy="6111714"/>
            </a:xfrm>
            <a:prstGeom prst="straightConnector1">
              <a:avLst/>
            </a:prstGeom>
            <a:noFill/>
            <a:ln w="35850" cap="flat" cmpd="sng">
              <a:solidFill>
                <a:srgbClr val="FFFFFF"/>
              </a:solidFill>
              <a:prstDash val="solid"/>
              <a:round/>
              <a:headEnd type="none" w="sm" len="sm"/>
              <a:tailEnd type="none" w="sm" len="sm"/>
            </a:ln>
          </p:spPr>
        </p:cxnSp>
        <p:grpSp>
          <p:nvGrpSpPr>
            <p:cNvPr id="840" name="Google Shape;840;p25"/>
            <p:cNvGrpSpPr/>
            <p:nvPr/>
          </p:nvGrpSpPr>
          <p:grpSpPr>
            <a:xfrm>
              <a:off x="0" y="0"/>
              <a:ext cx="429845" cy="429845"/>
              <a:chOff x="0" y="0"/>
              <a:chExt cx="812800" cy="812800"/>
            </a:xfrm>
          </p:grpSpPr>
          <p:sp>
            <p:nvSpPr>
              <p:cNvPr id="841" name="Google Shape;84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3" name="Google Shape;843;p25"/>
            <p:cNvGrpSpPr/>
            <p:nvPr/>
          </p:nvGrpSpPr>
          <p:grpSpPr>
            <a:xfrm>
              <a:off x="21520" y="6326637"/>
              <a:ext cx="408325" cy="408325"/>
              <a:chOff x="0" y="0"/>
              <a:chExt cx="812800" cy="812800"/>
            </a:xfrm>
          </p:grpSpPr>
          <p:sp>
            <p:nvSpPr>
              <p:cNvPr id="844" name="Google Shape;84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46" name="Google Shape;846;p25"/>
            <p:cNvCxnSpPr/>
            <p:nvPr/>
          </p:nvCxnSpPr>
          <p:spPr>
            <a:xfrm rot="10800000">
              <a:off x="193402" y="218509"/>
              <a:ext cx="6111714" cy="0"/>
            </a:xfrm>
            <a:prstGeom prst="straightConnector1">
              <a:avLst/>
            </a:prstGeom>
            <a:noFill/>
            <a:ln w="53800" cap="flat" cmpd="sng">
              <a:solidFill>
                <a:srgbClr val="FFFFFF"/>
              </a:solidFill>
              <a:prstDash val="solid"/>
              <a:round/>
              <a:headEnd type="none" w="sm" len="sm"/>
              <a:tailEnd type="none" w="sm" len="sm"/>
            </a:ln>
          </p:spPr>
        </p:cxnSp>
        <p:grpSp>
          <p:nvGrpSpPr>
            <p:cNvPr id="847" name="Google Shape;847;p25"/>
            <p:cNvGrpSpPr/>
            <p:nvPr/>
          </p:nvGrpSpPr>
          <p:grpSpPr>
            <a:xfrm rot="5400000">
              <a:off x="6305117" y="0"/>
              <a:ext cx="429845" cy="429845"/>
              <a:chOff x="0" y="0"/>
              <a:chExt cx="812800" cy="812800"/>
            </a:xfrm>
          </p:grpSpPr>
          <p:sp>
            <p:nvSpPr>
              <p:cNvPr id="848" name="Google Shape;848;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0" name="Google Shape;850;p25"/>
            <p:cNvGrpSpPr/>
            <p:nvPr/>
          </p:nvGrpSpPr>
          <p:grpSpPr>
            <a:xfrm rot="5400000">
              <a:off x="0" y="21520"/>
              <a:ext cx="408325" cy="408325"/>
              <a:chOff x="0" y="0"/>
              <a:chExt cx="812800" cy="812800"/>
            </a:xfrm>
          </p:grpSpPr>
          <p:sp>
            <p:nvSpPr>
              <p:cNvPr id="851" name="Google Shape;85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3" name="Google Shape;853;p25"/>
            <p:cNvGrpSpPr/>
            <p:nvPr/>
          </p:nvGrpSpPr>
          <p:grpSpPr>
            <a:xfrm>
              <a:off x="1898266" y="0"/>
              <a:ext cx="408325" cy="408325"/>
              <a:chOff x="0" y="0"/>
              <a:chExt cx="812800" cy="812800"/>
            </a:xfrm>
          </p:grpSpPr>
          <p:sp>
            <p:nvSpPr>
              <p:cNvPr id="854" name="Google Shape;8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6" name="Google Shape;856;p25"/>
            <p:cNvGrpSpPr/>
            <p:nvPr/>
          </p:nvGrpSpPr>
          <p:grpSpPr>
            <a:xfrm>
              <a:off x="21520" y="5110889"/>
              <a:ext cx="408325" cy="408325"/>
              <a:chOff x="0" y="0"/>
              <a:chExt cx="812800" cy="812800"/>
            </a:xfrm>
          </p:grpSpPr>
          <p:sp>
            <p:nvSpPr>
              <p:cNvPr id="857" name="Google Shape;85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 name="CasellaDiTesto 45"/>
          <p:cNvSpPr txBox="1"/>
          <p:nvPr/>
        </p:nvSpPr>
        <p:spPr>
          <a:xfrm>
            <a:off x="1611781" y="3012095"/>
            <a:ext cx="9491643" cy="5693866"/>
          </a:xfrm>
          <a:prstGeom prst="rect">
            <a:avLst/>
          </a:prstGeom>
          <a:noFill/>
        </p:spPr>
        <p:txBody>
          <a:bodyPr wrap="square" rtlCol="0">
            <a:spAutoFit/>
          </a:bodyPr>
          <a:lstStyle/>
          <a:p>
            <a:pPr algn="just"/>
            <a:r>
              <a:rPr lang="en-US" sz="2800" dirty="0">
                <a:solidFill>
                  <a:schemeClr val="bg1"/>
                </a:solidFill>
                <a:latin typeface="+mj-lt"/>
              </a:rPr>
              <a:t>According to what we gathered from interviews, people seem to have interest in a fast and easy way to plan a urban trip, so the mobile app is one of the best choices for that objective. The fastest way for a user to communicate with a system is using his voice, so we decided to exploit the AI to recognize the user preferences from a vocal recording. Indeed, v</a:t>
            </a:r>
            <a:r>
              <a:rPr lang="en-US" sz="2800" b="0" i="0" dirty="0">
                <a:solidFill>
                  <a:schemeClr val="bg1"/>
                </a:solidFill>
                <a:effectLst/>
                <a:latin typeface="+mj-lt"/>
              </a:rPr>
              <a:t>oice interaction can offer a convenient and inclusive way for users to provide their preferences and limitations. Users can verbally express their needs, such as accessibility requirements or sensory preferences, in a natural and efficient manner. Voice technology, coupled with natural language processing, can quickly gather user input and tailor trip suggestions accordingly.</a:t>
            </a:r>
            <a:endParaRPr lang="it-IT" sz="2800" dirty="0">
              <a:solidFill>
                <a:schemeClr val="bg1"/>
              </a:solidFill>
              <a:latin typeface="+mj-lt"/>
            </a:endParaRPr>
          </a:p>
        </p:txBody>
      </p:sp>
      <p:pic>
        <p:nvPicPr>
          <p:cNvPr id="2" name="Elemento grafico 1" descr="Smartphone contorno">
            <a:extLst>
              <a:ext uri="{FF2B5EF4-FFF2-40B4-BE49-F238E27FC236}">
                <a16:creationId xmlns:a16="http://schemas.microsoft.com/office/drawing/2014/main" id="{9885C35A-8E51-0CEA-2D49-21B8E01704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93640" y="4184578"/>
            <a:ext cx="1973722" cy="1973722"/>
          </a:xfrm>
          <a:prstGeom prst="rect">
            <a:avLst/>
          </a:prstGeom>
          <a:effectLst>
            <a:glow rad="228600">
              <a:schemeClr val="accent4">
                <a:satMod val="175000"/>
                <a:alpha val="40000"/>
              </a:schemeClr>
            </a:glow>
          </a:effectLst>
        </p:spPr>
      </p:pic>
      <p:sp>
        <p:nvSpPr>
          <p:cNvPr id="3" name="CasellaDiTesto 2">
            <a:extLst>
              <a:ext uri="{FF2B5EF4-FFF2-40B4-BE49-F238E27FC236}">
                <a16:creationId xmlns:a16="http://schemas.microsoft.com/office/drawing/2014/main" id="{1139D47E-683F-976F-C65D-3766A20DC8D5}"/>
              </a:ext>
            </a:extLst>
          </p:cNvPr>
          <p:cNvSpPr txBox="1"/>
          <p:nvPr/>
        </p:nvSpPr>
        <p:spPr>
          <a:xfrm>
            <a:off x="11966639" y="6425771"/>
            <a:ext cx="3827724" cy="707886"/>
          </a:xfrm>
          <a:prstGeom prst="rect">
            <a:avLst/>
          </a:prstGeom>
          <a:noFill/>
        </p:spPr>
        <p:txBody>
          <a:bodyPr wrap="square" rtlCol="0">
            <a:spAutoFit/>
          </a:bodyPr>
          <a:lstStyle/>
          <a:p>
            <a:pPr algn="ctr"/>
            <a:r>
              <a:rPr lang="it-IT" sz="4000" dirty="0">
                <a:solidFill>
                  <a:srgbClr val="CC99FF"/>
                </a:solidFill>
                <a:latin typeface="Cuprum" panose="020B0604020202020204" charset="0"/>
              </a:rPr>
              <a:t>Mobile </a:t>
            </a:r>
            <a:r>
              <a:rPr lang="it-IT" sz="4000" dirty="0" err="1">
                <a:solidFill>
                  <a:srgbClr val="CC99FF"/>
                </a:solidFill>
                <a:latin typeface="Cuprum" panose="020B0604020202020204" charset="0"/>
              </a:rPr>
              <a:t>application</a:t>
            </a:r>
            <a:endParaRPr lang="it-IT" sz="4000" dirty="0">
              <a:solidFill>
                <a:srgbClr val="CC99FF"/>
              </a:solidFill>
              <a:latin typeface="Cuprum" panose="020B0604020202020204" charset="0"/>
            </a:endParaRPr>
          </a:p>
        </p:txBody>
      </p:sp>
    </p:spTree>
    <p:extLst>
      <p:ext uri="{BB962C8B-B14F-4D97-AF65-F5344CB8AC3E}">
        <p14:creationId xmlns:p14="http://schemas.microsoft.com/office/powerpoint/2010/main" val="3776005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pic>
        <p:nvPicPr>
          <p:cNvPr id="258" name="Google Shape;258;p12" descr="Programmatore (maschile) con riempimento a tinta unita"/>
          <p:cNvPicPr preferRelativeResize="0"/>
          <p:nvPr/>
        </p:nvPicPr>
        <p:blipFill>
          <a:blip r:embed="rId4">
            <a:extLst>
              <a:ext uri="{96DAC541-7B7A-43D3-8B79-37D633B846F1}">
                <asvg:svgBlip xmlns:asvg="http://schemas.microsoft.com/office/drawing/2016/SVG/main" r:embed="rId5"/>
              </a:ext>
            </a:extLst>
          </a:blip>
          <a:srcRect l="1648" r="1648"/>
          <a:stretch/>
        </p:blipFill>
        <p:spPr>
          <a:xfrm>
            <a:off x="9533506" y="1969482"/>
            <a:ext cx="3396338" cy="33600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493529" y="3103706"/>
            <a:ext cx="5852002" cy="332398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8800" dirty="0">
                <a:solidFill>
                  <a:srgbClr val="FFFFFF"/>
                </a:solidFill>
                <a:latin typeface="Cuprum"/>
                <a:sym typeface="Cuprum"/>
              </a:rPr>
              <a:t>Paper prototype #1</a:t>
            </a:r>
            <a:endParaRPr sz="8800" dirty="0"/>
          </a:p>
        </p:txBody>
      </p:sp>
      <p:grpSp>
        <p:nvGrpSpPr>
          <p:cNvPr id="225" name="Google Shape;225;p12"/>
          <p:cNvGrpSpPr/>
          <p:nvPr/>
        </p:nvGrpSpPr>
        <p:grpSpPr>
          <a:xfrm>
            <a:off x="1408756" y="3518833"/>
            <a:ext cx="1762592" cy="2011009"/>
            <a:chOff x="0" y="-114555"/>
            <a:chExt cx="812800" cy="92735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11455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it-IT" sz="8000" dirty="0">
                  <a:solidFill>
                    <a:schemeClr val="bg1"/>
                  </a:solidFill>
                  <a:latin typeface="Cuprum" panose="020B0604020202020204" charset="0"/>
                  <a:ea typeface="Calibri"/>
                  <a:cs typeface="Calibri"/>
                  <a:sym typeface="Calibri"/>
                </a:rPr>
                <a:t>4</a:t>
              </a:r>
              <a:endParaRPr sz="8000" b="0" i="0" u="none" strike="noStrike" cap="none" dirty="0">
                <a:solidFill>
                  <a:schemeClr val="bg1"/>
                </a:solidFill>
                <a:latin typeface="Cuprum" panose="020B0604020202020204" charset="0"/>
                <a:ea typeface="Calibri"/>
                <a:cs typeface="Calibri"/>
                <a:sym typeface="Calibri"/>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Google Shape;258;p12" descr="Programmatrice con riempimento a tinta unita">
            <a:extLst>
              <a:ext uri="{FF2B5EF4-FFF2-40B4-BE49-F238E27FC236}">
                <a16:creationId xmlns:a16="http://schemas.microsoft.com/office/drawing/2014/main" id="{AF2D2D39-60F7-083B-ABFB-E6C5C2C2329F}"/>
              </a:ext>
            </a:extLst>
          </p:cNvPr>
          <p:cNvPicPr preferRelativeResize="0"/>
          <p:nvPr/>
        </p:nvPicPr>
        <p:blipFill>
          <a:blip r:embed="rId6">
            <a:extLst>
              <a:ext uri="{96DAC541-7B7A-43D3-8B79-37D633B846F1}">
                <asvg:svgBlip xmlns:asvg="http://schemas.microsoft.com/office/drawing/2016/SVG/main" r:embed="rId7"/>
              </a:ext>
            </a:extLst>
          </a:blip>
          <a:srcRect t="955" b="955"/>
          <a:stretch/>
        </p:blipFill>
        <p:spPr>
          <a:xfrm>
            <a:off x="13784301" y="4795357"/>
            <a:ext cx="3396338" cy="32484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2000" endA="300" endPos="35000" dir="5400000" sy="-100000" algn="bl" rotWithShape="0"/>
          </a:effectLst>
        </p:spPr>
      </p:pic>
    </p:spTree>
    <p:extLst>
      <p:ext uri="{BB962C8B-B14F-4D97-AF65-F5344CB8AC3E}">
        <p14:creationId xmlns:p14="http://schemas.microsoft.com/office/powerpoint/2010/main" val="2363829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3DFB919-8A9A-14AD-5FA7-24A45745F6F7}"/>
              </a:ext>
            </a:extLst>
          </p:cNvPr>
          <p:cNvPicPr>
            <a:picLocks noChangeAspect="1"/>
          </p:cNvPicPr>
          <p:nvPr/>
        </p:nvPicPr>
        <p:blipFill>
          <a:blip r:embed="rId2"/>
          <a:stretch>
            <a:fillRect/>
          </a:stretch>
        </p:blipFill>
        <p:spPr>
          <a:xfrm>
            <a:off x="2126756" y="2028981"/>
            <a:ext cx="13219261" cy="7608099"/>
          </a:xfrm>
          <a:prstGeom prst="rect">
            <a:avLst/>
          </a:prstGeom>
        </p:spPr>
      </p:pic>
      <p:sp>
        <p:nvSpPr>
          <p:cNvPr id="8" name="Google Shape;365;p15">
            <a:extLst>
              <a:ext uri="{FF2B5EF4-FFF2-40B4-BE49-F238E27FC236}">
                <a16:creationId xmlns:a16="http://schemas.microsoft.com/office/drawing/2014/main" id="{A33C62FA-9EA5-BC16-F5F0-75C15A88E5EE}"/>
              </a:ext>
            </a:extLst>
          </p:cNvPr>
          <p:cNvSpPr txBox="1"/>
          <p:nvPr/>
        </p:nvSpPr>
        <p:spPr>
          <a:xfrm>
            <a:off x="3536184" y="206654"/>
            <a:ext cx="10400404"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Homepage</a:t>
            </a:r>
            <a:endParaRPr lang="en-US" dirty="0"/>
          </a:p>
        </p:txBody>
      </p:sp>
    </p:spTree>
    <p:extLst>
      <p:ext uri="{BB962C8B-B14F-4D97-AF65-F5344CB8AC3E}">
        <p14:creationId xmlns:p14="http://schemas.microsoft.com/office/powerpoint/2010/main" val="333431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65;p15">
            <a:extLst>
              <a:ext uri="{FF2B5EF4-FFF2-40B4-BE49-F238E27FC236}">
                <a16:creationId xmlns:a16="http://schemas.microsoft.com/office/drawing/2014/main" id="{A33C62FA-9EA5-BC16-F5F0-75C15A88E5EE}"/>
              </a:ext>
            </a:extLst>
          </p:cNvPr>
          <p:cNvSpPr txBox="1"/>
          <p:nvPr/>
        </p:nvSpPr>
        <p:spPr>
          <a:xfrm>
            <a:off x="3943798" y="236472"/>
            <a:ext cx="10400404"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Destination page</a:t>
            </a:r>
            <a:endParaRPr lang="en-US" dirty="0"/>
          </a:p>
        </p:txBody>
      </p:sp>
      <p:pic>
        <p:nvPicPr>
          <p:cNvPr id="9" name="Immagine 8">
            <a:extLst>
              <a:ext uri="{FF2B5EF4-FFF2-40B4-BE49-F238E27FC236}">
                <a16:creationId xmlns:a16="http://schemas.microsoft.com/office/drawing/2014/main" id="{9468BD30-527D-CCE3-5710-AF5594F33641}"/>
              </a:ext>
            </a:extLst>
          </p:cNvPr>
          <p:cNvPicPr>
            <a:picLocks noChangeAspect="1"/>
          </p:cNvPicPr>
          <p:nvPr/>
        </p:nvPicPr>
        <p:blipFill>
          <a:blip r:embed="rId2"/>
          <a:stretch>
            <a:fillRect/>
          </a:stretch>
        </p:blipFill>
        <p:spPr>
          <a:xfrm>
            <a:off x="1572874" y="1898465"/>
            <a:ext cx="15142252" cy="8077900"/>
          </a:xfrm>
          <a:prstGeom prst="rect">
            <a:avLst/>
          </a:prstGeom>
        </p:spPr>
      </p:pic>
    </p:spTree>
    <p:extLst>
      <p:ext uri="{BB962C8B-B14F-4D97-AF65-F5344CB8AC3E}">
        <p14:creationId xmlns:p14="http://schemas.microsoft.com/office/powerpoint/2010/main" val="132443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65;p15">
            <a:extLst>
              <a:ext uri="{FF2B5EF4-FFF2-40B4-BE49-F238E27FC236}">
                <a16:creationId xmlns:a16="http://schemas.microsoft.com/office/drawing/2014/main" id="{A33C62FA-9EA5-BC16-F5F0-75C15A88E5EE}"/>
              </a:ext>
            </a:extLst>
          </p:cNvPr>
          <p:cNvSpPr txBox="1"/>
          <p:nvPr/>
        </p:nvSpPr>
        <p:spPr>
          <a:xfrm>
            <a:off x="3943798" y="753307"/>
            <a:ext cx="10400404"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Trip Settings page</a:t>
            </a:r>
            <a:endParaRPr lang="en-US" dirty="0"/>
          </a:p>
        </p:txBody>
      </p:sp>
      <p:pic>
        <p:nvPicPr>
          <p:cNvPr id="3" name="Immagine 2">
            <a:extLst>
              <a:ext uri="{FF2B5EF4-FFF2-40B4-BE49-F238E27FC236}">
                <a16:creationId xmlns:a16="http://schemas.microsoft.com/office/drawing/2014/main" id="{F9CAD09F-691E-6873-2433-D5A6263901C2}"/>
              </a:ext>
            </a:extLst>
          </p:cNvPr>
          <p:cNvPicPr>
            <a:picLocks noChangeAspect="1"/>
          </p:cNvPicPr>
          <p:nvPr/>
        </p:nvPicPr>
        <p:blipFill>
          <a:blip r:embed="rId2"/>
          <a:stretch>
            <a:fillRect/>
          </a:stretch>
        </p:blipFill>
        <p:spPr>
          <a:xfrm>
            <a:off x="330706" y="2733414"/>
            <a:ext cx="17626587" cy="6020322"/>
          </a:xfrm>
          <a:prstGeom prst="rect">
            <a:avLst/>
          </a:prstGeom>
        </p:spPr>
      </p:pic>
    </p:spTree>
    <p:extLst>
      <p:ext uri="{BB962C8B-B14F-4D97-AF65-F5344CB8AC3E}">
        <p14:creationId xmlns:p14="http://schemas.microsoft.com/office/powerpoint/2010/main" val="3813350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65;p15">
            <a:extLst>
              <a:ext uri="{FF2B5EF4-FFF2-40B4-BE49-F238E27FC236}">
                <a16:creationId xmlns:a16="http://schemas.microsoft.com/office/drawing/2014/main" id="{A33C62FA-9EA5-BC16-F5F0-75C15A88E5EE}"/>
              </a:ext>
            </a:extLst>
          </p:cNvPr>
          <p:cNvSpPr txBox="1"/>
          <p:nvPr/>
        </p:nvSpPr>
        <p:spPr>
          <a:xfrm>
            <a:off x="3943798" y="753307"/>
            <a:ext cx="10400404"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Preferences page</a:t>
            </a:r>
            <a:endParaRPr lang="en-US" dirty="0"/>
          </a:p>
        </p:txBody>
      </p:sp>
      <p:pic>
        <p:nvPicPr>
          <p:cNvPr id="3" name="Immagine 2">
            <a:extLst>
              <a:ext uri="{FF2B5EF4-FFF2-40B4-BE49-F238E27FC236}">
                <a16:creationId xmlns:a16="http://schemas.microsoft.com/office/drawing/2014/main" id="{BA39F585-0301-6E6C-46A6-5838E7CBE099}"/>
              </a:ext>
            </a:extLst>
          </p:cNvPr>
          <p:cNvPicPr>
            <a:picLocks noChangeAspect="1"/>
          </p:cNvPicPr>
          <p:nvPr/>
        </p:nvPicPr>
        <p:blipFill>
          <a:blip r:embed="rId2"/>
          <a:stretch>
            <a:fillRect/>
          </a:stretch>
        </p:blipFill>
        <p:spPr>
          <a:xfrm>
            <a:off x="1687184" y="3058362"/>
            <a:ext cx="14913632" cy="5502117"/>
          </a:xfrm>
          <a:prstGeom prst="rect">
            <a:avLst/>
          </a:prstGeom>
        </p:spPr>
      </p:pic>
    </p:spTree>
    <p:extLst>
      <p:ext uri="{BB962C8B-B14F-4D97-AF65-F5344CB8AC3E}">
        <p14:creationId xmlns:p14="http://schemas.microsoft.com/office/powerpoint/2010/main" val="46687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grpSp>
        <p:nvGrpSpPr>
          <p:cNvPr id="88" name="Google Shape;88;p10"/>
          <p:cNvGrpSpPr/>
          <p:nvPr/>
        </p:nvGrpSpPr>
        <p:grpSpPr>
          <a:xfrm>
            <a:off x="390010" y="383599"/>
            <a:ext cx="6818662" cy="7015545"/>
            <a:chOff x="0" y="0"/>
            <a:chExt cx="9091550" cy="9354060"/>
          </a:xfrm>
        </p:grpSpPr>
        <p:cxnSp>
          <p:nvCxnSpPr>
            <p:cNvPr id="89" name="Google Shape;89;p10"/>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90" name="Google Shape;90;p10"/>
            <p:cNvGrpSpPr/>
            <p:nvPr/>
          </p:nvGrpSpPr>
          <p:grpSpPr>
            <a:xfrm>
              <a:off x="0" y="8903590"/>
              <a:ext cx="450470" cy="450470"/>
              <a:chOff x="0" y="0"/>
              <a:chExt cx="812800" cy="812800"/>
            </a:xfrm>
          </p:grpSpPr>
          <p:sp>
            <p:nvSpPr>
              <p:cNvPr id="91" name="Google Shape;9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 name="Google Shape;93;p10"/>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94" name="Google Shape;94;p10"/>
            <p:cNvGrpSpPr/>
            <p:nvPr/>
          </p:nvGrpSpPr>
          <p:grpSpPr>
            <a:xfrm>
              <a:off x="15240" y="7178325"/>
              <a:ext cx="450470" cy="450470"/>
              <a:chOff x="0" y="0"/>
              <a:chExt cx="812800" cy="812800"/>
            </a:xfrm>
          </p:grpSpPr>
          <p:sp>
            <p:nvSpPr>
              <p:cNvPr id="95" name="Google Shape;95;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97" name="Google Shape;97;p10"/>
            <p:cNvGrpSpPr/>
            <p:nvPr/>
          </p:nvGrpSpPr>
          <p:grpSpPr>
            <a:xfrm>
              <a:off x="1941616" y="0"/>
              <a:ext cx="450470" cy="450470"/>
              <a:chOff x="0" y="0"/>
              <a:chExt cx="812800" cy="812800"/>
            </a:xfrm>
          </p:grpSpPr>
          <p:sp>
            <p:nvSpPr>
              <p:cNvPr id="98" name="Google Shape;98;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 name="Google Shape;100;p10"/>
            <p:cNvGrpSpPr/>
            <p:nvPr/>
          </p:nvGrpSpPr>
          <p:grpSpPr>
            <a:xfrm>
              <a:off x="8641080" y="70702"/>
              <a:ext cx="450470" cy="450470"/>
              <a:chOff x="0" y="0"/>
              <a:chExt cx="812800" cy="812800"/>
            </a:xfrm>
          </p:grpSpPr>
          <p:sp>
            <p:nvSpPr>
              <p:cNvPr id="101" name="Google Shape;10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0"/>
            <p:cNvGrpSpPr/>
            <p:nvPr/>
          </p:nvGrpSpPr>
          <p:grpSpPr>
            <a:xfrm>
              <a:off x="45720" y="88912"/>
              <a:ext cx="450470" cy="450470"/>
              <a:chOff x="0" y="0"/>
              <a:chExt cx="812800" cy="812800"/>
            </a:xfrm>
          </p:grpSpPr>
          <p:sp>
            <p:nvSpPr>
              <p:cNvPr id="104" name="Google Shape;10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 name="Google Shape;106;p10"/>
          <p:cNvGrpSpPr/>
          <p:nvPr/>
        </p:nvGrpSpPr>
        <p:grpSpPr>
          <a:xfrm rot="10800000">
            <a:off x="11105689" y="3045405"/>
            <a:ext cx="6818662" cy="7015545"/>
            <a:chOff x="0" y="0"/>
            <a:chExt cx="9091550" cy="9354060"/>
          </a:xfrm>
        </p:grpSpPr>
        <p:cxnSp>
          <p:nvCxnSpPr>
            <p:cNvPr id="107" name="Google Shape;107;p10"/>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108" name="Google Shape;108;p10"/>
            <p:cNvGrpSpPr/>
            <p:nvPr/>
          </p:nvGrpSpPr>
          <p:grpSpPr>
            <a:xfrm>
              <a:off x="0" y="8903590"/>
              <a:ext cx="450470" cy="450470"/>
              <a:chOff x="0" y="0"/>
              <a:chExt cx="812800" cy="812800"/>
            </a:xfrm>
          </p:grpSpPr>
          <p:sp>
            <p:nvSpPr>
              <p:cNvPr id="109" name="Google Shape;10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1" name="Google Shape;111;p10"/>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112" name="Google Shape;112;p10"/>
            <p:cNvGrpSpPr/>
            <p:nvPr/>
          </p:nvGrpSpPr>
          <p:grpSpPr>
            <a:xfrm>
              <a:off x="15240" y="7178325"/>
              <a:ext cx="450470" cy="450470"/>
              <a:chOff x="0" y="0"/>
              <a:chExt cx="812800" cy="812800"/>
            </a:xfrm>
          </p:grpSpPr>
          <p:sp>
            <p:nvSpPr>
              <p:cNvPr id="113" name="Google Shape;113;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 name="Google Shape;115;p10"/>
            <p:cNvGrpSpPr/>
            <p:nvPr/>
          </p:nvGrpSpPr>
          <p:grpSpPr>
            <a:xfrm>
              <a:off x="1941616" y="0"/>
              <a:ext cx="450470" cy="450470"/>
              <a:chOff x="0" y="0"/>
              <a:chExt cx="812800" cy="812800"/>
            </a:xfrm>
          </p:grpSpPr>
          <p:sp>
            <p:nvSpPr>
              <p:cNvPr id="116" name="Google Shape;116;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p10"/>
            <p:cNvGrpSpPr/>
            <p:nvPr/>
          </p:nvGrpSpPr>
          <p:grpSpPr>
            <a:xfrm>
              <a:off x="8641080" y="70702"/>
              <a:ext cx="450470" cy="450470"/>
              <a:chOff x="0" y="0"/>
              <a:chExt cx="812800" cy="812800"/>
            </a:xfrm>
          </p:grpSpPr>
          <p:sp>
            <p:nvSpPr>
              <p:cNvPr id="119" name="Google Shape;11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 name="Google Shape;121;p10"/>
            <p:cNvGrpSpPr/>
            <p:nvPr/>
          </p:nvGrpSpPr>
          <p:grpSpPr>
            <a:xfrm>
              <a:off x="45720" y="88912"/>
              <a:ext cx="450470" cy="450470"/>
              <a:chOff x="0" y="0"/>
              <a:chExt cx="812800" cy="812800"/>
            </a:xfrm>
          </p:grpSpPr>
          <p:sp>
            <p:nvSpPr>
              <p:cNvPr id="122" name="Google Shape;122;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24" name="Google Shape;124;p10"/>
          <p:cNvSpPr txBox="1"/>
          <p:nvPr/>
        </p:nvSpPr>
        <p:spPr>
          <a:xfrm>
            <a:off x="2747283" y="815979"/>
            <a:ext cx="12793435"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ea typeface="Cuprum"/>
                <a:cs typeface="Cuprum"/>
                <a:sym typeface="Cuprum"/>
              </a:rPr>
              <a:t>Team members</a:t>
            </a:r>
            <a:endParaRPr lang="en-US" dirty="0"/>
          </a:p>
        </p:txBody>
      </p:sp>
      <p:pic>
        <p:nvPicPr>
          <p:cNvPr id="2" name="Immagine 1" descr="sylvie_molinatto.png">
            <a:extLst>
              <a:ext uri="{FF2B5EF4-FFF2-40B4-BE49-F238E27FC236}">
                <a16:creationId xmlns:a16="http://schemas.microsoft.com/office/drawing/2014/main" id="{3F346E20-9090-F283-5FF2-03EB0FA2097A}"/>
              </a:ext>
            </a:extLst>
          </p:cNvPr>
          <p:cNvPicPr>
            <a:picLocks noChangeAspect="1"/>
          </p:cNvPicPr>
          <p:nvPr/>
        </p:nvPicPr>
        <p:blipFill>
          <a:blip r:embed="rId4" cstate="print"/>
          <a:stretch>
            <a:fillRect/>
          </a:stretch>
        </p:blipFill>
        <p:spPr>
          <a:xfrm>
            <a:off x="2184074" y="2547153"/>
            <a:ext cx="2449963" cy="3264732"/>
          </a:xfrm>
          <a:prstGeom prst="rect">
            <a:avLst/>
          </a:prstGeom>
          <a:effectLst>
            <a:outerShdw blurRad="50800" dist="50800" dir="5400000" algn="ctr" rotWithShape="0">
              <a:schemeClr val="bg2">
                <a:lumMod val="60000"/>
                <a:lumOff val="40000"/>
              </a:schemeClr>
            </a:outerShdw>
          </a:effectLst>
        </p:spPr>
      </p:pic>
      <p:pic>
        <p:nvPicPr>
          <p:cNvPr id="3" name="Immagine 2" descr="alessandro_bianco.png">
            <a:extLst>
              <a:ext uri="{FF2B5EF4-FFF2-40B4-BE49-F238E27FC236}">
                <a16:creationId xmlns:a16="http://schemas.microsoft.com/office/drawing/2014/main" id="{C6C983DD-6CEA-3D30-03D3-AF12AF7BA7FE}"/>
              </a:ext>
            </a:extLst>
          </p:cNvPr>
          <p:cNvPicPr>
            <a:picLocks noChangeAspect="1"/>
          </p:cNvPicPr>
          <p:nvPr/>
        </p:nvPicPr>
        <p:blipFill>
          <a:blip r:embed="rId5" cstate="print"/>
          <a:stretch>
            <a:fillRect/>
          </a:stretch>
        </p:blipFill>
        <p:spPr>
          <a:xfrm>
            <a:off x="5963617" y="2489176"/>
            <a:ext cx="2805963" cy="2701343"/>
          </a:xfrm>
          <a:prstGeom prst="rect">
            <a:avLst/>
          </a:prstGeom>
          <a:effectLst>
            <a:outerShdw blurRad="50800" dist="50800" dir="5400000" algn="ctr" rotWithShape="0">
              <a:schemeClr val="bg2">
                <a:lumMod val="60000"/>
                <a:lumOff val="40000"/>
              </a:schemeClr>
            </a:outerShdw>
          </a:effectLst>
        </p:spPr>
      </p:pic>
      <p:pic>
        <p:nvPicPr>
          <p:cNvPr id="4" name="Immagine 3" descr="elia_ferraro.jpg">
            <a:extLst>
              <a:ext uri="{FF2B5EF4-FFF2-40B4-BE49-F238E27FC236}">
                <a16:creationId xmlns:a16="http://schemas.microsoft.com/office/drawing/2014/main" id="{790A45AA-F5AC-D563-EE46-D8B81CAD90BF}"/>
              </a:ext>
            </a:extLst>
          </p:cNvPr>
          <p:cNvPicPr>
            <a:picLocks noChangeAspect="1"/>
          </p:cNvPicPr>
          <p:nvPr/>
        </p:nvPicPr>
        <p:blipFill>
          <a:blip r:embed="rId6" cstate="print"/>
          <a:stretch>
            <a:fillRect/>
          </a:stretch>
        </p:blipFill>
        <p:spPr>
          <a:xfrm>
            <a:off x="10040075" y="2610217"/>
            <a:ext cx="2449953" cy="2449953"/>
          </a:xfrm>
          <a:prstGeom prst="ellipse">
            <a:avLst/>
          </a:prstGeom>
          <a:effectLst>
            <a:outerShdw blurRad="50800" dist="50800" dir="5400000" algn="ctr" rotWithShape="0">
              <a:schemeClr val="bg2">
                <a:lumMod val="60000"/>
                <a:lumOff val="40000"/>
              </a:schemeClr>
            </a:outerShdw>
          </a:effectLst>
        </p:spPr>
      </p:pic>
      <p:pic>
        <p:nvPicPr>
          <p:cNvPr id="5" name="Immagine 4" descr="kevin_gjeka.jpg">
            <a:extLst>
              <a:ext uri="{FF2B5EF4-FFF2-40B4-BE49-F238E27FC236}">
                <a16:creationId xmlns:a16="http://schemas.microsoft.com/office/drawing/2014/main" id="{E01342F8-9F75-FE27-6A7F-07F6B2FC3A55}"/>
              </a:ext>
            </a:extLst>
          </p:cNvPr>
          <p:cNvPicPr>
            <a:picLocks noChangeAspect="1"/>
          </p:cNvPicPr>
          <p:nvPr/>
        </p:nvPicPr>
        <p:blipFill>
          <a:blip r:embed="rId7" cstate="print"/>
          <a:srcRect l="14000" t="19550" r="27201" b="37400"/>
          <a:stretch>
            <a:fillRect/>
          </a:stretch>
        </p:blipFill>
        <p:spPr>
          <a:xfrm>
            <a:off x="13825040" y="2611873"/>
            <a:ext cx="2509709" cy="2449954"/>
          </a:xfrm>
          <a:prstGeom prst="ellipse">
            <a:avLst/>
          </a:prstGeom>
          <a:effectLst>
            <a:outerShdw blurRad="50800" dist="50800" dir="5400000" algn="ctr" rotWithShape="0">
              <a:schemeClr val="bg2">
                <a:lumMod val="60000"/>
                <a:lumOff val="40000"/>
              </a:schemeClr>
            </a:outerShdw>
          </a:effectLst>
        </p:spPr>
      </p:pic>
      <p:sp>
        <p:nvSpPr>
          <p:cNvPr id="14" name="CasellaDiTesto 13">
            <a:extLst>
              <a:ext uri="{FF2B5EF4-FFF2-40B4-BE49-F238E27FC236}">
                <a16:creationId xmlns:a16="http://schemas.microsoft.com/office/drawing/2014/main" id="{E8C0A621-045F-371F-1F6F-F4BC6064B0F9}"/>
              </a:ext>
            </a:extLst>
          </p:cNvPr>
          <p:cNvSpPr txBox="1"/>
          <p:nvPr/>
        </p:nvSpPr>
        <p:spPr>
          <a:xfrm>
            <a:off x="1505370" y="6038585"/>
            <a:ext cx="3790250" cy="3416320"/>
          </a:xfrm>
          <a:prstGeom prst="rect">
            <a:avLst/>
          </a:prstGeom>
          <a:noFill/>
        </p:spPr>
        <p:txBody>
          <a:bodyPr wrap="square" rtlCol="0">
            <a:spAutoFit/>
          </a:bodyPr>
          <a:lstStyle/>
          <a:p>
            <a:pPr algn="ctr"/>
            <a:r>
              <a:rPr lang="en-US" sz="2400" dirty="0">
                <a:solidFill>
                  <a:schemeClr val="bg1"/>
                </a:solidFill>
                <a:latin typeface="+mj-lt"/>
              </a:rPr>
              <a:t>I'm a 22 years old Computer Engineering student from Condove, a little town near Turin. I have a deep enthusiasm for computer science and its potential to create a positive and valuable impact on society.</a:t>
            </a:r>
            <a:endParaRPr lang="it-IT" sz="2400" dirty="0">
              <a:solidFill>
                <a:schemeClr val="bg1"/>
              </a:solidFill>
              <a:latin typeface="+mj-lt"/>
            </a:endParaRPr>
          </a:p>
        </p:txBody>
      </p:sp>
      <p:sp>
        <p:nvSpPr>
          <p:cNvPr id="15" name="Rettangolo 14">
            <a:extLst>
              <a:ext uri="{FF2B5EF4-FFF2-40B4-BE49-F238E27FC236}">
                <a16:creationId xmlns:a16="http://schemas.microsoft.com/office/drawing/2014/main" id="{97A0FDAF-6CDB-678F-2A15-56DFD9A53FDA}"/>
              </a:ext>
            </a:extLst>
          </p:cNvPr>
          <p:cNvSpPr/>
          <p:nvPr/>
        </p:nvSpPr>
        <p:spPr>
          <a:xfrm>
            <a:off x="5598317" y="6038585"/>
            <a:ext cx="3621989" cy="3416320"/>
          </a:xfrm>
          <a:prstGeom prst="rect">
            <a:avLst/>
          </a:prstGeom>
        </p:spPr>
        <p:txBody>
          <a:bodyPr wrap="square">
            <a:spAutoFit/>
          </a:bodyPr>
          <a:lstStyle/>
          <a:p>
            <a:pPr algn="ctr"/>
            <a:r>
              <a:rPr lang="en-US" sz="2400" dirty="0">
                <a:solidFill>
                  <a:schemeClr val="bg1"/>
                </a:solidFill>
                <a:latin typeface="+mj-lt"/>
              </a:rPr>
              <a:t>I’m a 23 years old student from Ciriè, near Turin. My two biggest passions are computer engineering and sports. I am currently </a:t>
            </a:r>
          </a:p>
          <a:p>
            <a:pPr algn="ctr"/>
            <a:r>
              <a:rPr lang="en-US" sz="2400" dirty="0">
                <a:solidFill>
                  <a:schemeClr val="bg1"/>
                </a:solidFill>
                <a:latin typeface="+mj-lt"/>
              </a:rPr>
              <a:t>studying cybersecurity and I hope to make it my future career.</a:t>
            </a:r>
            <a:endParaRPr lang="it-IT" sz="2400" dirty="0">
              <a:solidFill>
                <a:schemeClr val="bg1"/>
              </a:solidFill>
              <a:latin typeface="+mj-lt"/>
            </a:endParaRPr>
          </a:p>
        </p:txBody>
      </p:sp>
      <p:sp>
        <p:nvSpPr>
          <p:cNvPr id="16" name="Rettangolo 15">
            <a:extLst>
              <a:ext uri="{FF2B5EF4-FFF2-40B4-BE49-F238E27FC236}">
                <a16:creationId xmlns:a16="http://schemas.microsoft.com/office/drawing/2014/main" id="{C72D4E81-0416-A6CB-0DF8-BC4ED729DCE7}"/>
              </a:ext>
            </a:extLst>
          </p:cNvPr>
          <p:cNvSpPr/>
          <p:nvPr/>
        </p:nvSpPr>
        <p:spPr>
          <a:xfrm>
            <a:off x="9439155" y="6034310"/>
            <a:ext cx="3621990" cy="3416320"/>
          </a:xfrm>
          <a:prstGeom prst="rect">
            <a:avLst/>
          </a:prstGeom>
        </p:spPr>
        <p:txBody>
          <a:bodyPr wrap="square">
            <a:spAutoFit/>
          </a:bodyPr>
          <a:lstStyle/>
          <a:p>
            <a:pPr algn="ctr"/>
            <a:r>
              <a:rPr lang="en-US" sz="2400" dirty="0">
                <a:solidFill>
                  <a:schemeClr val="bg1"/>
                </a:solidFill>
                <a:latin typeface="+mj-lt"/>
              </a:rPr>
              <a:t>I’m a 24-year-old student from Asti. I really like software development and music because they are tools to generate emotions from very simple ideas that can improve the lives of people who use them.</a:t>
            </a:r>
            <a:endParaRPr lang="it-IT" sz="2400" dirty="0">
              <a:solidFill>
                <a:schemeClr val="bg1"/>
              </a:solidFill>
              <a:latin typeface="+mj-lt"/>
            </a:endParaRPr>
          </a:p>
        </p:txBody>
      </p:sp>
      <p:sp>
        <p:nvSpPr>
          <p:cNvPr id="17" name="CasellaDiTesto 16">
            <a:extLst>
              <a:ext uri="{FF2B5EF4-FFF2-40B4-BE49-F238E27FC236}">
                <a16:creationId xmlns:a16="http://schemas.microsoft.com/office/drawing/2014/main" id="{377A1D94-6C01-2B5A-D83E-61E6F1360DB0}"/>
              </a:ext>
            </a:extLst>
          </p:cNvPr>
          <p:cNvSpPr txBox="1"/>
          <p:nvPr/>
        </p:nvSpPr>
        <p:spPr>
          <a:xfrm>
            <a:off x="13351349" y="6038585"/>
            <a:ext cx="3530393" cy="3416320"/>
          </a:xfrm>
          <a:prstGeom prst="rect">
            <a:avLst/>
          </a:prstGeom>
          <a:noFill/>
        </p:spPr>
        <p:txBody>
          <a:bodyPr wrap="square" rtlCol="0">
            <a:spAutoFit/>
          </a:bodyPr>
          <a:lstStyle/>
          <a:p>
            <a:pPr algn="ctr"/>
            <a:r>
              <a:rPr lang="en-US" sz="2400" dirty="0">
                <a:solidFill>
                  <a:schemeClr val="bg1"/>
                </a:solidFill>
                <a:latin typeface="+mj-lt"/>
              </a:rPr>
              <a:t>I am a 23 years old Cybersecurity Engineering student from Turin. I have a keen interest in cybersecurity and ethical hacking and I hope to contribute to this space in the future.</a:t>
            </a:r>
            <a:endParaRPr lang="it-IT" sz="2400" dirty="0">
              <a:solidFill>
                <a:schemeClr val="bg1"/>
              </a:solidFill>
              <a:latin typeface="+mj-lt"/>
            </a:endParaRPr>
          </a:p>
        </p:txBody>
      </p:sp>
      <p:sp>
        <p:nvSpPr>
          <p:cNvPr id="24" name="Google Shape;159;p11">
            <a:extLst>
              <a:ext uri="{FF2B5EF4-FFF2-40B4-BE49-F238E27FC236}">
                <a16:creationId xmlns:a16="http://schemas.microsoft.com/office/drawing/2014/main" id="{350DECA1-FA1F-D1C4-B13F-F7D361D21A60}"/>
              </a:ext>
            </a:extLst>
          </p:cNvPr>
          <p:cNvSpPr/>
          <p:nvPr/>
        </p:nvSpPr>
        <p:spPr>
          <a:xfrm>
            <a:off x="1994057" y="5295248"/>
            <a:ext cx="2971901" cy="565194"/>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139700">
              <a:schemeClr val="accent4">
                <a:satMod val="175000"/>
                <a:alpha val="40000"/>
              </a:schemeClr>
            </a:glow>
          </a:effectLst>
        </p:spPr>
        <p:txBody>
          <a:bodyPr spcFirstLastPara="1" wrap="square" lIns="91425" tIns="91425" rIns="91425" bIns="91425" anchor="ctr" anchorCtr="0">
            <a:noAutofit/>
          </a:bodyPr>
          <a:lstStyle/>
          <a:p>
            <a:pPr marL="0" lvl="0" indent="0" algn="ctr" rtl="0">
              <a:spcBef>
                <a:spcPts val="0"/>
              </a:spcBef>
              <a:spcAft>
                <a:spcPts val="0"/>
              </a:spcAft>
              <a:buNone/>
            </a:pPr>
            <a:r>
              <a:rPr lang="it-IT" sz="2400" dirty="0">
                <a:solidFill>
                  <a:schemeClr val="bg1"/>
                </a:solidFill>
                <a:latin typeface="Ubuntu" panose="020B0504030602030204" pitchFamily="34" charset="0"/>
              </a:rPr>
              <a:t>Sylvie</a:t>
            </a:r>
            <a:r>
              <a:rPr lang="it-IT" sz="2400" dirty="0">
                <a:latin typeface="Ubuntu" panose="020B0504030602030204" pitchFamily="34" charset="0"/>
              </a:rPr>
              <a:t> </a:t>
            </a:r>
            <a:r>
              <a:rPr lang="it-IT" sz="2400" dirty="0">
                <a:solidFill>
                  <a:schemeClr val="bg1"/>
                </a:solidFill>
                <a:latin typeface="Ubuntu" panose="020B0504030602030204" pitchFamily="34" charset="0"/>
              </a:rPr>
              <a:t>Molinatto</a:t>
            </a:r>
            <a:endParaRPr sz="2400" dirty="0">
              <a:solidFill>
                <a:schemeClr val="bg1"/>
              </a:solidFill>
              <a:latin typeface="Ubuntu" panose="020B0504030602030204" pitchFamily="34" charset="0"/>
            </a:endParaRPr>
          </a:p>
        </p:txBody>
      </p:sp>
      <p:sp>
        <p:nvSpPr>
          <p:cNvPr id="26" name="Google Shape;159;p11">
            <a:extLst>
              <a:ext uri="{FF2B5EF4-FFF2-40B4-BE49-F238E27FC236}">
                <a16:creationId xmlns:a16="http://schemas.microsoft.com/office/drawing/2014/main" id="{F0DDE6B9-C3BB-A6CF-C4F8-342264C86979}"/>
              </a:ext>
            </a:extLst>
          </p:cNvPr>
          <p:cNvSpPr/>
          <p:nvPr/>
        </p:nvSpPr>
        <p:spPr>
          <a:xfrm>
            <a:off x="5956009" y="5294788"/>
            <a:ext cx="2971901" cy="565194"/>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139700">
              <a:schemeClr val="accent4">
                <a:satMod val="175000"/>
                <a:alpha val="40000"/>
              </a:schemeClr>
            </a:glow>
          </a:effectLst>
        </p:spPr>
        <p:txBody>
          <a:bodyPr spcFirstLastPara="1" wrap="square" lIns="91425" tIns="91425" rIns="91425" bIns="91425" anchor="ctr" anchorCtr="0">
            <a:noAutofit/>
          </a:bodyPr>
          <a:lstStyle/>
          <a:p>
            <a:pPr marL="0" lvl="0" indent="0" algn="ctr" rtl="0">
              <a:spcBef>
                <a:spcPts val="0"/>
              </a:spcBef>
              <a:spcAft>
                <a:spcPts val="0"/>
              </a:spcAft>
              <a:buNone/>
            </a:pPr>
            <a:r>
              <a:rPr lang="it-IT" sz="2400" dirty="0">
                <a:solidFill>
                  <a:schemeClr val="bg1"/>
                </a:solidFill>
                <a:latin typeface="Ubuntu" panose="020B0504030602030204" pitchFamily="34" charset="0"/>
              </a:rPr>
              <a:t>Alessandro Bianco</a:t>
            </a:r>
            <a:endParaRPr sz="2400" dirty="0">
              <a:solidFill>
                <a:schemeClr val="bg1"/>
              </a:solidFill>
              <a:latin typeface="Ubuntu" panose="020B0504030602030204" pitchFamily="34" charset="0"/>
            </a:endParaRPr>
          </a:p>
        </p:txBody>
      </p:sp>
      <p:sp>
        <p:nvSpPr>
          <p:cNvPr id="27" name="Google Shape;159;p11">
            <a:extLst>
              <a:ext uri="{FF2B5EF4-FFF2-40B4-BE49-F238E27FC236}">
                <a16:creationId xmlns:a16="http://schemas.microsoft.com/office/drawing/2014/main" id="{78F62FF6-833F-7BDC-E9F0-9A118478EAB5}"/>
              </a:ext>
            </a:extLst>
          </p:cNvPr>
          <p:cNvSpPr/>
          <p:nvPr/>
        </p:nvSpPr>
        <p:spPr>
          <a:xfrm>
            <a:off x="9775944" y="5312602"/>
            <a:ext cx="2971901" cy="565194"/>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139700">
              <a:schemeClr val="accent4">
                <a:satMod val="175000"/>
                <a:alpha val="40000"/>
              </a:schemeClr>
            </a:glow>
          </a:effectLst>
        </p:spPr>
        <p:txBody>
          <a:bodyPr spcFirstLastPara="1" wrap="square" lIns="91425" tIns="91425" rIns="91425" bIns="91425" anchor="ctr" anchorCtr="0">
            <a:noAutofit/>
          </a:bodyPr>
          <a:lstStyle/>
          <a:p>
            <a:pPr marL="0" lvl="0" indent="0" algn="ctr" rtl="0">
              <a:spcBef>
                <a:spcPts val="0"/>
              </a:spcBef>
              <a:spcAft>
                <a:spcPts val="0"/>
              </a:spcAft>
              <a:buNone/>
            </a:pPr>
            <a:r>
              <a:rPr lang="it-IT" sz="2400" dirty="0">
                <a:solidFill>
                  <a:schemeClr val="bg1"/>
                </a:solidFill>
                <a:latin typeface="Ubuntu" panose="020B0504030602030204" pitchFamily="34" charset="0"/>
              </a:rPr>
              <a:t>Elia Ferraro</a:t>
            </a:r>
            <a:endParaRPr sz="2400" dirty="0">
              <a:solidFill>
                <a:schemeClr val="bg1"/>
              </a:solidFill>
              <a:latin typeface="Ubuntu" panose="020B0504030602030204" pitchFamily="34" charset="0"/>
            </a:endParaRPr>
          </a:p>
        </p:txBody>
      </p:sp>
      <p:sp>
        <p:nvSpPr>
          <p:cNvPr id="28" name="Google Shape;159;p11">
            <a:extLst>
              <a:ext uri="{FF2B5EF4-FFF2-40B4-BE49-F238E27FC236}">
                <a16:creationId xmlns:a16="http://schemas.microsoft.com/office/drawing/2014/main" id="{91DFE0EF-A1A4-B41F-E23E-70977856BB17}"/>
              </a:ext>
            </a:extLst>
          </p:cNvPr>
          <p:cNvSpPr/>
          <p:nvPr/>
        </p:nvSpPr>
        <p:spPr>
          <a:xfrm>
            <a:off x="13603949" y="5319047"/>
            <a:ext cx="2971901" cy="565194"/>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139700">
              <a:schemeClr val="accent4">
                <a:satMod val="175000"/>
                <a:alpha val="40000"/>
              </a:schemeClr>
            </a:glow>
          </a:effectLst>
        </p:spPr>
        <p:txBody>
          <a:bodyPr spcFirstLastPara="1" wrap="square" lIns="91425" tIns="91425" rIns="91425" bIns="91425" anchor="ctr" anchorCtr="0">
            <a:noAutofit/>
          </a:bodyPr>
          <a:lstStyle/>
          <a:p>
            <a:pPr marL="0" lvl="0" indent="0" algn="ctr" rtl="0">
              <a:spcBef>
                <a:spcPts val="0"/>
              </a:spcBef>
              <a:spcAft>
                <a:spcPts val="0"/>
              </a:spcAft>
              <a:buNone/>
            </a:pPr>
            <a:r>
              <a:rPr lang="it-IT" sz="2400" dirty="0">
                <a:solidFill>
                  <a:schemeClr val="bg1"/>
                </a:solidFill>
                <a:latin typeface="Ubuntu" panose="020B0504030602030204" pitchFamily="34" charset="0"/>
              </a:rPr>
              <a:t>Kevin Gjeka</a:t>
            </a:r>
            <a:endParaRPr sz="2400" dirty="0">
              <a:solidFill>
                <a:schemeClr val="bg1"/>
              </a:solidFill>
              <a:latin typeface="Ubuntu" panose="020B0504030602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65;p15">
            <a:extLst>
              <a:ext uri="{FF2B5EF4-FFF2-40B4-BE49-F238E27FC236}">
                <a16:creationId xmlns:a16="http://schemas.microsoft.com/office/drawing/2014/main" id="{A33C62FA-9EA5-BC16-F5F0-75C15A88E5EE}"/>
              </a:ext>
            </a:extLst>
          </p:cNvPr>
          <p:cNvSpPr txBox="1"/>
          <p:nvPr/>
        </p:nvSpPr>
        <p:spPr>
          <a:xfrm>
            <a:off x="3637177" y="0"/>
            <a:ext cx="10400404" cy="192052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Trip Overview Page</a:t>
            </a:r>
          </a:p>
          <a:p>
            <a:pPr marL="0" marR="0" lvl="0" indent="0" algn="ctr" rtl="0">
              <a:lnSpc>
                <a:spcPct val="120000"/>
              </a:lnSpc>
              <a:spcBef>
                <a:spcPts val="0"/>
              </a:spcBef>
              <a:spcAft>
                <a:spcPts val="0"/>
              </a:spcAft>
              <a:buNone/>
            </a:pPr>
            <a:endParaRPr lang="en-US" dirty="0"/>
          </a:p>
        </p:txBody>
      </p:sp>
      <p:pic>
        <p:nvPicPr>
          <p:cNvPr id="3" name="Immagine 2">
            <a:extLst>
              <a:ext uri="{FF2B5EF4-FFF2-40B4-BE49-F238E27FC236}">
                <a16:creationId xmlns:a16="http://schemas.microsoft.com/office/drawing/2014/main" id="{A9D76E55-BAD1-DEE3-00D3-1D74E8D10561}"/>
              </a:ext>
            </a:extLst>
          </p:cNvPr>
          <p:cNvPicPr>
            <a:picLocks noChangeAspect="1"/>
          </p:cNvPicPr>
          <p:nvPr/>
        </p:nvPicPr>
        <p:blipFill>
          <a:blip r:embed="rId2"/>
          <a:stretch>
            <a:fillRect/>
          </a:stretch>
        </p:blipFill>
        <p:spPr>
          <a:xfrm>
            <a:off x="1299201" y="1737709"/>
            <a:ext cx="15689597" cy="8241177"/>
          </a:xfrm>
          <a:prstGeom prst="rect">
            <a:avLst/>
          </a:prstGeom>
        </p:spPr>
      </p:pic>
    </p:spTree>
    <p:extLst>
      <p:ext uri="{BB962C8B-B14F-4D97-AF65-F5344CB8AC3E}">
        <p14:creationId xmlns:p14="http://schemas.microsoft.com/office/powerpoint/2010/main" val="727853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65;p15">
            <a:extLst>
              <a:ext uri="{FF2B5EF4-FFF2-40B4-BE49-F238E27FC236}">
                <a16:creationId xmlns:a16="http://schemas.microsoft.com/office/drawing/2014/main" id="{A33C62FA-9EA5-BC16-F5F0-75C15A88E5EE}"/>
              </a:ext>
            </a:extLst>
          </p:cNvPr>
          <p:cNvSpPr txBox="1"/>
          <p:nvPr/>
        </p:nvSpPr>
        <p:spPr>
          <a:xfrm>
            <a:off x="3488090" y="0"/>
            <a:ext cx="10400404"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My Trips page</a:t>
            </a:r>
            <a:endParaRPr lang="en-US" dirty="0"/>
          </a:p>
        </p:txBody>
      </p:sp>
      <p:pic>
        <p:nvPicPr>
          <p:cNvPr id="3" name="Immagine 2">
            <a:extLst>
              <a:ext uri="{FF2B5EF4-FFF2-40B4-BE49-F238E27FC236}">
                <a16:creationId xmlns:a16="http://schemas.microsoft.com/office/drawing/2014/main" id="{D04AEBE6-DF07-66A1-D998-7DDCFB770979}"/>
              </a:ext>
            </a:extLst>
          </p:cNvPr>
          <p:cNvPicPr>
            <a:picLocks noChangeAspect="1"/>
          </p:cNvPicPr>
          <p:nvPr/>
        </p:nvPicPr>
        <p:blipFill>
          <a:blip r:embed="rId2"/>
          <a:stretch>
            <a:fillRect/>
          </a:stretch>
        </p:blipFill>
        <p:spPr>
          <a:xfrm>
            <a:off x="2027188" y="1769160"/>
            <a:ext cx="13646819" cy="8189704"/>
          </a:xfrm>
          <a:prstGeom prst="rect">
            <a:avLst/>
          </a:prstGeom>
        </p:spPr>
      </p:pic>
    </p:spTree>
    <p:extLst>
      <p:ext uri="{BB962C8B-B14F-4D97-AF65-F5344CB8AC3E}">
        <p14:creationId xmlns:p14="http://schemas.microsoft.com/office/powerpoint/2010/main" val="2436841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cxnSp>
        <p:nvCxnSpPr>
          <p:cNvPr id="747" name="Google Shape;747;p24"/>
          <p:cNvCxnSpPr/>
          <p:nvPr/>
        </p:nvCxnSpPr>
        <p:spPr>
          <a:xfrm>
            <a:off x="574176" y="721451"/>
            <a:ext cx="0" cy="6492240"/>
          </a:xfrm>
          <a:prstGeom prst="straightConnector1">
            <a:avLst/>
          </a:prstGeom>
          <a:noFill/>
          <a:ln w="38100" cap="flat" cmpd="sng">
            <a:solidFill>
              <a:srgbClr val="5271FF"/>
            </a:solidFill>
            <a:prstDash val="solid"/>
            <a:round/>
            <a:headEnd type="none" w="sm" len="sm"/>
            <a:tailEnd type="none" w="sm" len="sm"/>
          </a:ln>
        </p:spPr>
      </p:cxnSp>
      <p:grpSp>
        <p:nvGrpSpPr>
          <p:cNvPr id="748" name="Google Shape;748;p24"/>
          <p:cNvGrpSpPr/>
          <p:nvPr/>
        </p:nvGrpSpPr>
        <p:grpSpPr>
          <a:xfrm>
            <a:off x="390010" y="7061291"/>
            <a:ext cx="337852" cy="337852"/>
            <a:chOff x="0" y="0"/>
            <a:chExt cx="812800" cy="812800"/>
          </a:xfrm>
        </p:grpSpPr>
        <p:sp>
          <p:nvSpPr>
            <p:cNvPr id="749" name="Google Shape;74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51" name="Google Shape;751;p24"/>
          <p:cNvCxnSpPr/>
          <p:nvPr/>
        </p:nvCxnSpPr>
        <p:spPr>
          <a:xfrm rot="10800000">
            <a:off x="547506" y="586501"/>
            <a:ext cx="6492240" cy="0"/>
          </a:xfrm>
          <a:prstGeom prst="straightConnector1">
            <a:avLst/>
          </a:prstGeom>
          <a:noFill/>
          <a:ln w="38100" cap="flat" cmpd="sng">
            <a:solidFill>
              <a:srgbClr val="5271FF"/>
            </a:solidFill>
            <a:prstDash val="solid"/>
            <a:round/>
            <a:headEnd type="none" w="sm" len="sm"/>
            <a:tailEnd type="none" w="sm" len="sm"/>
          </a:ln>
        </p:spPr>
      </p:cxnSp>
      <p:grpSp>
        <p:nvGrpSpPr>
          <p:cNvPr id="752" name="Google Shape;752;p24"/>
          <p:cNvGrpSpPr/>
          <p:nvPr/>
        </p:nvGrpSpPr>
        <p:grpSpPr>
          <a:xfrm>
            <a:off x="401440" y="5767343"/>
            <a:ext cx="337852" cy="337852"/>
            <a:chOff x="0" y="0"/>
            <a:chExt cx="812800" cy="812800"/>
          </a:xfrm>
        </p:grpSpPr>
        <p:sp>
          <p:nvSpPr>
            <p:cNvPr id="753" name="Google Shape;75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5" name="Google Shape;755;p24"/>
          <p:cNvGrpSpPr/>
          <p:nvPr/>
        </p:nvGrpSpPr>
        <p:grpSpPr>
          <a:xfrm>
            <a:off x="424300" y="450283"/>
            <a:ext cx="337852" cy="337852"/>
            <a:chOff x="0" y="0"/>
            <a:chExt cx="812800" cy="812800"/>
          </a:xfrm>
        </p:grpSpPr>
        <p:sp>
          <p:nvSpPr>
            <p:cNvPr id="756" name="Google Shape;75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24"/>
          <p:cNvGrpSpPr/>
          <p:nvPr/>
        </p:nvGrpSpPr>
        <p:grpSpPr>
          <a:xfrm rot="-3822234">
            <a:off x="13087110" y="9581818"/>
            <a:ext cx="261216" cy="261216"/>
            <a:chOff x="0" y="0"/>
            <a:chExt cx="812800" cy="812800"/>
          </a:xfrm>
        </p:grpSpPr>
        <p:sp>
          <p:nvSpPr>
            <p:cNvPr id="764" name="Google Shape;76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6" name="Google Shape;776;p24"/>
          <p:cNvSpPr txBox="1"/>
          <p:nvPr/>
        </p:nvSpPr>
        <p:spPr>
          <a:xfrm>
            <a:off x="3959810" y="1048736"/>
            <a:ext cx="1036838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it-IT" sz="6000" dirty="0">
                <a:solidFill>
                  <a:schemeClr val="bg1"/>
                </a:solidFill>
                <a:latin typeface="Cuprum" panose="020B0604020202020204" charset="0"/>
              </a:rPr>
              <a:t>Paper </a:t>
            </a:r>
            <a:r>
              <a:rPr lang="it-IT" sz="6000" dirty="0" err="1">
                <a:solidFill>
                  <a:schemeClr val="bg1"/>
                </a:solidFill>
                <a:latin typeface="Cuprum" panose="020B0604020202020204" charset="0"/>
              </a:rPr>
              <a:t>Prototype</a:t>
            </a:r>
            <a:r>
              <a:rPr lang="it-IT" sz="6000" dirty="0">
                <a:solidFill>
                  <a:schemeClr val="bg1"/>
                </a:solidFill>
                <a:latin typeface="Cuprum" panose="020B0604020202020204" charset="0"/>
              </a:rPr>
              <a:t> #1 – Connections with storyboard and tasks</a:t>
            </a:r>
            <a:endParaRPr sz="6000" dirty="0">
              <a:solidFill>
                <a:schemeClr val="bg1"/>
              </a:solidFill>
              <a:latin typeface="Cuprum" panose="020B0604020202020204" charset="0"/>
            </a:endParaRPr>
          </a:p>
        </p:txBody>
      </p:sp>
      <p:cxnSp>
        <p:nvCxnSpPr>
          <p:cNvPr id="777" name="Google Shape;777;p24"/>
          <p:cNvCxnSpPr/>
          <p:nvPr/>
        </p:nvCxnSpPr>
        <p:spPr>
          <a:xfrm rot="10800000">
            <a:off x="17740185" y="3112326"/>
            <a:ext cx="0" cy="6492240"/>
          </a:xfrm>
          <a:prstGeom prst="straightConnector1">
            <a:avLst/>
          </a:prstGeom>
          <a:noFill/>
          <a:ln w="38100" cap="flat" cmpd="sng">
            <a:solidFill>
              <a:srgbClr val="5271FF"/>
            </a:solidFill>
            <a:prstDash val="solid"/>
            <a:round/>
            <a:headEnd type="none" w="sm" len="sm"/>
            <a:tailEnd type="none" w="sm" len="sm"/>
          </a:ln>
        </p:spPr>
      </p:cxnSp>
      <p:grpSp>
        <p:nvGrpSpPr>
          <p:cNvPr id="778" name="Google Shape;778;p24"/>
          <p:cNvGrpSpPr/>
          <p:nvPr/>
        </p:nvGrpSpPr>
        <p:grpSpPr>
          <a:xfrm rot="10800000">
            <a:off x="17586499" y="2926874"/>
            <a:ext cx="337852" cy="337852"/>
            <a:chOff x="0" y="0"/>
            <a:chExt cx="812800" cy="812800"/>
          </a:xfrm>
        </p:grpSpPr>
        <p:sp>
          <p:nvSpPr>
            <p:cNvPr id="779" name="Google Shape;77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81" name="Google Shape;781;p24"/>
          <p:cNvCxnSpPr/>
          <p:nvPr/>
        </p:nvCxnSpPr>
        <p:spPr>
          <a:xfrm>
            <a:off x="13246431" y="9739516"/>
            <a:ext cx="4520424" cy="0"/>
          </a:xfrm>
          <a:prstGeom prst="straightConnector1">
            <a:avLst/>
          </a:prstGeom>
          <a:noFill/>
          <a:ln w="38100" cap="flat" cmpd="sng">
            <a:solidFill>
              <a:srgbClr val="5271FF"/>
            </a:solidFill>
            <a:prstDash val="solid"/>
            <a:round/>
            <a:headEnd type="none" w="sm" len="sm"/>
            <a:tailEnd type="none" w="sm" len="sm"/>
          </a:ln>
        </p:spPr>
      </p:cxnSp>
      <p:grpSp>
        <p:nvGrpSpPr>
          <p:cNvPr id="782" name="Google Shape;782;p24"/>
          <p:cNvGrpSpPr/>
          <p:nvPr/>
        </p:nvGrpSpPr>
        <p:grpSpPr>
          <a:xfrm rot="10800000">
            <a:off x="17575069" y="4220822"/>
            <a:ext cx="337852" cy="337852"/>
            <a:chOff x="0" y="0"/>
            <a:chExt cx="812800" cy="812800"/>
          </a:xfrm>
        </p:grpSpPr>
        <p:sp>
          <p:nvSpPr>
            <p:cNvPr id="783" name="Google Shape;78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5" name="Google Shape;785;p24"/>
          <p:cNvGrpSpPr/>
          <p:nvPr/>
        </p:nvGrpSpPr>
        <p:grpSpPr>
          <a:xfrm rot="10800000">
            <a:off x="16130287" y="9604566"/>
            <a:ext cx="337852" cy="337852"/>
            <a:chOff x="0" y="0"/>
            <a:chExt cx="812800" cy="812800"/>
          </a:xfrm>
        </p:grpSpPr>
        <p:sp>
          <p:nvSpPr>
            <p:cNvPr id="786" name="Google Shape;78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8" name="Google Shape;788;p24"/>
          <p:cNvGrpSpPr/>
          <p:nvPr/>
        </p:nvGrpSpPr>
        <p:grpSpPr>
          <a:xfrm rot="10800000">
            <a:off x="17552209" y="9537882"/>
            <a:ext cx="337852" cy="337852"/>
            <a:chOff x="0" y="0"/>
            <a:chExt cx="812800" cy="812800"/>
          </a:xfrm>
        </p:grpSpPr>
        <p:sp>
          <p:nvSpPr>
            <p:cNvPr id="789" name="Google Shape;78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1" name="Google Shape;791;p24"/>
          <p:cNvGrpSpPr/>
          <p:nvPr/>
        </p:nvGrpSpPr>
        <p:grpSpPr>
          <a:xfrm rot="-1969399">
            <a:off x="451456" y="487255"/>
            <a:ext cx="261216" cy="261216"/>
            <a:chOff x="0" y="0"/>
            <a:chExt cx="812800" cy="812800"/>
          </a:xfrm>
        </p:grpSpPr>
        <p:sp>
          <p:nvSpPr>
            <p:cNvPr id="792" name="Google Shape;7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8" name="Google Shape;798;p24"/>
          <p:cNvGrpSpPr/>
          <p:nvPr/>
        </p:nvGrpSpPr>
        <p:grpSpPr>
          <a:xfrm>
            <a:off x="6870820" y="460562"/>
            <a:ext cx="337852" cy="337852"/>
            <a:chOff x="0" y="0"/>
            <a:chExt cx="812800" cy="812800"/>
          </a:xfrm>
        </p:grpSpPr>
        <p:sp>
          <p:nvSpPr>
            <p:cNvPr id="799" name="Google Shape;79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CasellaDiTesto 5">
            <a:extLst>
              <a:ext uri="{FF2B5EF4-FFF2-40B4-BE49-F238E27FC236}">
                <a16:creationId xmlns:a16="http://schemas.microsoft.com/office/drawing/2014/main" id="{4DF9F5E6-4407-B11C-D02E-8CD97D529504}"/>
              </a:ext>
            </a:extLst>
          </p:cNvPr>
          <p:cNvSpPr txBox="1"/>
          <p:nvPr/>
        </p:nvSpPr>
        <p:spPr>
          <a:xfrm>
            <a:off x="2888343" y="4252496"/>
            <a:ext cx="12511314" cy="4708981"/>
          </a:xfrm>
          <a:prstGeom prst="rect">
            <a:avLst/>
          </a:prstGeom>
          <a:noFill/>
        </p:spPr>
        <p:txBody>
          <a:bodyPr wrap="square" rtlCol="0">
            <a:spAutoFit/>
          </a:bodyPr>
          <a:lstStyle/>
          <a:p>
            <a:pPr algn="just"/>
            <a:r>
              <a:rPr lang="en-US" sz="3000" dirty="0">
                <a:solidFill>
                  <a:schemeClr val="bg1"/>
                </a:solidFill>
                <a:latin typeface="+mn-lt"/>
              </a:rPr>
              <a:t>Our Low-Fi Prototype synergistically integrates with an engaging storyboard, bringing to life the narrative of a man seeking a stress-free vacation.</a:t>
            </a:r>
          </a:p>
          <a:p>
            <a:pPr algn="just"/>
            <a:endParaRPr lang="en-US" sz="3000" dirty="0">
              <a:solidFill>
                <a:schemeClr val="bg1"/>
              </a:solidFill>
              <a:latin typeface="+mn-lt"/>
            </a:endParaRPr>
          </a:p>
          <a:p>
            <a:pPr algn="just"/>
            <a:r>
              <a:rPr lang="en-US" sz="3000" dirty="0">
                <a:solidFill>
                  <a:schemeClr val="bg1"/>
                </a:solidFill>
                <a:latin typeface="+mn-lt"/>
              </a:rPr>
              <a:t>Through three simple tasks - selecting a city, entering preferences, and modifying the itinerary - we provide an intuitive user experience for personalized trip planning.</a:t>
            </a:r>
          </a:p>
          <a:p>
            <a:pPr algn="just"/>
            <a:endParaRPr lang="en-US" sz="3000" dirty="0">
              <a:solidFill>
                <a:schemeClr val="bg1"/>
              </a:solidFill>
              <a:latin typeface="+mn-lt"/>
            </a:endParaRPr>
          </a:p>
          <a:p>
            <a:pPr algn="just"/>
            <a:r>
              <a:rPr lang="en-US" sz="3000" dirty="0">
                <a:solidFill>
                  <a:schemeClr val="bg1"/>
                </a:solidFill>
                <a:latin typeface="+mn-lt"/>
              </a:rPr>
              <a:t>The end result? The user on vacation, thanks to our app that transforms complex travel planning into a seamless and enjoyable process.</a:t>
            </a:r>
            <a:endParaRPr lang="it-IT" sz="3000" dirty="0">
              <a:solidFill>
                <a:schemeClr val="bg1"/>
              </a:solidFill>
              <a:latin typeface="+mn-lt"/>
            </a:endParaRPr>
          </a:p>
        </p:txBody>
      </p:sp>
    </p:spTree>
    <p:extLst>
      <p:ext uri="{BB962C8B-B14F-4D97-AF65-F5344CB8AC3E}">
        <p14:creationId xmlns:p14="http://schemas.microsoft.com/office/powerpoint/2010/main" val="362080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pic>
        <p:nvPicPr>
          <p:cNvPr id="258" name="Google Shape;258;p12" descr="Programmatore (maschile) con riempimento a tinta unita"/>
          <p:cNvPicPr preferRelativeResize="0"/>
          <p:nvPr/>
        </p:nvPicPr>
        <p:blipFill>
          <a:blip r:embed="rId4">
            <a:extLst>
              <a:ext uri="{96DAC541-7B7A-43D3-8B79-37D633B846F1}">
                <asvg:svgBlip xmlns:asvg="http://schemas.microsoft.com/office/drawing/2016/SVG/main" r:embed="rId5"/>
              </a:ext>
            </a:extLst>
          </a:blip>
          <a:srcRect l="1648" r="1648"/>
          <a:stretch/>
        </p:blipFill>
        <p:spPr>
          <a:xfrm>
            <a:off x="9533506" y="1969482"/>
            <a:ext cx="3396338" cy="33600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493529" y="3103706"/>
            <a:ext cx="5852002" cy="332398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8800" dirty="0">
                <a:solidFill>
                  <a:srgbClr val="FFFFFF"/>
                </a:solidFill>
                <a:latin typeface="Cuprum"/>
                <a:sym typeface="Cuprum"/>
              </a:rPr>
              <a:t>Paper prototype #2</a:t>
            </a:r>
            <a:endParaRPr sz="8800" dirty="0"/>
          </a:p>
        </p:txBody>
      </p:sp>
      <p:grpSp>
        <p:nvGrpSpPr>
          <p:cNvPr id="225" name="Google Shape;225;p12"/>
          <p:cNvGrpSpPr/>
          <p:nvPr/>
        </p:nvGrpSpPr>
        <p:grpSpPr>
          <a:xfrm>
            <a:off x="1408756" y="3518833"/>
            <a:ext cx="1762592" cy="2011009"/>
            <a:chOff x="0" y="-114555"/>
            <a:chExt cx="812800" cy="92735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11455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it-IT" sz="8000" b="0" i="0" u="none" strike="noStrike" cap="none" dirty="0">
                  <a:solidFill>
                    <a:schemeClr val="bg1"/>
                  </a:solidFill>
                  <a:latin typeface="Cuprum" panose="020B0604020202020204" charset="0"/>
                  <a:ea typeface="Calibri"/>
                  <a:cs typeface="Calibri"/>
                  <a:sym typeface="Calibri"/>
                </a:rPr>
                <a:t>5</a:t>
              </a:r>
              <a:endParaRPr sz="8000" b="0" i="0" u="none" strike="noStrike" cap="none" dirty="0">
                <a:solidFill>
                  <a:schemeClr val="bg1"/>
                </a:solidFill>
                <a:latin typeface="Cuprum" panose="020B0604020202020204" charset="0"/>
                <a:ea typeface="Calibri"/>
                <a:cs typeface="Calibri"/>
                <a:sym typeface="Calibri"/>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Google Shape;258;p12" descr="Programmatrice con riempimento a tinta unita">
            <a:extLst>
              <a:ext uri="{FF2B5EF4-FFF2-40B4-BE49-F238E27FC236}">
                <a16:creationId xmlns:a16="http://schemas.microsoft.com/office/drawing/2014/main" id="{AF2D2D39-60F7-083B-ABFB-E6C5C2C2329F}"/>
              </a:ext>
            </a:extLst>
          </p:cNvPr>
          <p:cNvPicPr preferRelativeResize="0"/>
          <p:nvPr/>
        </p:nvPicPr>
        <p:blipFill>
          <a:blip r:embed="rId6">
            <a:extLst>
              <a:ext uri="{96DAC541-7B7A-43D3-8B79-37D633B846F1}">
                <asvg:svgBlip xmlns:asvg="http://schemas.microsoft.com/office/drawing/2016/SVG/main" r:embed="rId7"/>
              </a:ext>
            </a:extLst>
          </a:blip>
          <a:srcRect t="955" b="955"/>
          <a:stretch/>
        </p:blipFill>
        <p:spPr>
          <a:xfrm>
            <a:off x="13784301" y="4795357"/>
            <a:ext cx="3396338" cy="32484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2000" endA="300" endPos="35000" dir="5400000" sy="-100000" algn="bl" rotWithShape="0"/>
          </a:effectLst>
        </p:spPr>
      </p:pic>
    </p:spTree>
    <p:extLst>
      <p:ext uri="{BB962C8B-B14F-4D97-AF65-F5344CB8AC3E}">
        <p14:creationId xmlns:p14="http://schemas.microsoft.com/office/powerpoint/2010/main" val="1675868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testo, diagramma, Piano, Carattere&#10;&#10;Descrizione generata automaticamente">
            <a:extLst>
              <a:ext uri="{FF2B5EF4-FFF2-40B4-BE49-F238E27FC236}">
                <a16:creationId xmlns:a16="http://schemas.microsoft.com/office/drawing/2014/main" id="{FC251326-0A85-1AEF-4024-2F7C7DC3702C}"/>
              </a:ext>
            </a:extLst>
          </p:cNvPr>
          <p:cNvPicPr>
            <a:picLocks noChangeAspect="1"/>
          </p:cNvPicPr>
          <p:nvPr/>
        </p:nvPicPr>
        <p:blipFill>
          <a:blip r:embed="rId2"/>
          <a:stretch>
            <a:fillRect/>
          </a:stretch>
        </p:blipFill>
        <p:spPr>
          <a:xfrm>
            <a:off x="1712495" y="155984"/>
            <a:ext cx="14863009" cy="9975032"/>
          </a:xfrm>
          <a:prstGeom prst="rect">
            <a:avLst/>
          </a:prstGeom>
        </p:spPr>
      </p:pic>
    </p:spTree>
    <p:extLst>
      <p:ext uri="{BB962C8B-B14F-4D97-AF65-F5344CB8AC3E}">
        <p14:creationId xmlns:p14="http://schemas.microsoft.com/office/powerpoint/2010/main" val="855872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cxnSp>
        <p:nvCxnSpPr>
          <p:cNvPr id="747" name="Google Shape;747;p24"/>
          <p:cNvCxnSpPr/>
          <p:nvPr/>
        </p:nvCxnSpPr>
        <p:spPr>
          <a:xfrm>
            <a:off x="574176" y="721451"/>
            <a:ext cx="0" cy="6492240"/>
          </a:xfrm>
          <a:prstGeom prst="straightConnector1">
            <a:avLst/>
          </a:prstGeom>
          <a:noFill/>
          <a:ln w="38100" cap="flat" cmpd="sng">
            <a:solidFill>
              <a:srgbClr val="5271FF"/>
            </a:solidFill>
            <a:prstDash val="solid"/>
            <a:round/>
            <a:headEnd type="none" w="sm" len="sm"/>
            <a:tailEnd type="none" w="sm" len="sm"/>
          </a:ln>
        </p:spPr>
      </p:cxnSp>
      <p:grpSp>
        <p:nvGrpSpPr>
          <p:cNvPr id="748" name="Google Shape;748;p24"/>
          <p:cNvGrpSpPr/>
          <p:nvPr/>
        </p:nvGrpSpPr>
        <p:grpSpPr>
          <a:xfrm>
            <a:off x="390010" y="7061291"/>
            <a:ext cx="337852" cy="337852"/>
            <a:chOff x="0" y="0"/>
            <a:chExt cx="812800" cy="812800"/>
          </a:xfrm>
        </p:grpSpPr>
        <p:sp>
          <p:nvSpPr>
            <p:cNvPr id="749" name="Google Shape;74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51" name="Google Shape;751;p24"/>
          <p:cNvCxnSpPr/>
          <p:nvPr/>
        </p:nvCxnSpPr>
        <p:spPr>
          <a:xfrm rot="10800000">
            <a:off x="547506" y="586501"/>
            <a:ext cx="6492240" cy="0"/>
          </a:xfrm>
          <a:prstGeom prst="straightConnector1">
            <a:avLst/>
          </a:prstGeom>
          <a:noFill/>
          <a:ln w="38100" cap="flat" cmpd="sng">
            <a:solidFill>
              <a:srgbClr val="5271FF"/>
            </a:solidFill>
            <a:prstDash val="solid"/>
            <a:round/>
            <a:headEnd type="none" w="sm" len="sm"/>
            <a:tailEnd type="none" w="sm" len="sm"/>
          </a:ln>
        </p:spPr>
      </p:cxnSp>
      <p:grpSp>
        <p:nvGrpSpPr>
          <p:cNvPr id="752" name="Google Shape;752;p24"/>
          <p:cNvGrpSpPr/>
          <p:nvPr/>
        </p:nvGrpSpPr>
        <p:grpSpPr>
          <a:xfrm>
            <a:off x="401440" y="5767343"/>
            <a:ext cx="337852" cy="337852"/>
            <a:chOff x="0" y="0"/>
            <a:chExt cx="812800" cy="812800"/>
          </a:xfrm>
        </p:grpSpPr>
        <p:sp>
          <p:nvSpPr>
            <p:cNvPr id="753" name="Google Shape;75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5" name="Google Shape;755;p24"/>
          <p:cNvGrpSpPr/>
          <p:nvPr/>
        </p:nvGrpSpPr>
        <p:grpSpPr>
          <a:xfrm>
            <a:off x="424300" y="450283"/>
            <a:ext cx="337852" cy="337852"/>
            <a:chOff x="0" y="0"/>
            <a:chExt cx="812800" cy="812800"/>
          </a:xfrm>
        </p:grpSpPr>
        <p:sp>
          <p:nvSpPr>
            <p:cNvPr id="756" name="Google Shape;75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24"/>
          <p:cNvGrpSpPr/>
          <p:nvPr/>
        </p:nvGrpSpPr>
        <p:grpSpPr>
          <a:xfrm rot="-3822234">
            <a:off x="13087110" y="9581818"/>
            <a:ext cx="261216" cy="261216"/>
            <a:chOff x="0" y="0"/>
            <a:chExt cx="812800" cy="812800"/>
          </a:xfrm>
        </p:grpSpPr>
        <p:sp>
          <p:nvSpPr>
            <p:cNvPr id="764" name="Google Shape;76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6" name="Google Shape;776;p24"/>
          <p:cNvSpPr txBox="1"/>
          <p:nvPr/>
        </p:nvSpPr>
        <p:spPr>
          <a:xfrm>
            <a:off x="3959810" y="1048736"/>
            <a:ext cx="10368380"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it-IT" sz="6000" dirty="0">
                <a:solidFill>
                  <a:schemeClr val="bg1"/>
                </a:solidFill>
                <a:latin typeface="Cuprum" panose="020B0604020202020204" charset="0"/>
              </a:rPr>
              <a:t>Paper </a:t>
            </a:r>
            <a:r>
              <a:rPr lang="it-IT" sz="6000" dirty="0" err="1">
                <a:solidFill>
                  <a:schemeClr val="bg1"/>
                </a:solidFill>
                <a:latin typeface="Cuprum" panose="020B0604020202020204" charset="0"/>
              </a:rPr>
              <a:t>Prototype</a:t>
            </a:r>
            <a:r>
              <a:rPr lang="it-IT" sz="6000" dirty="0">
                <a:solidFill>
                  <a:schemeClr val="bg1"/>
                </a:solidFill>
                <a:latin typeface="Cuprum" panose="020B0604020202020204" charset="0"/>
              </a:rPr>
              <a:t> #2 – Connections with storyboard and tasks</a:t>
            </a:r>
            <a:endParaRPr sz="6000" dirty="0">
              <a:solidFill>
                <a:schemeClr val="bg1"/>
              </a:solidFill>
              <a:latin typeface="Cuprum" panose="020B0604020202020204" charset="0"/>
            </a:endParaRPr>
          </a:p>
        </p:txBody>
      </p:sp>
      <p:cxnSp>
        <p:nvCxnSpPr>
          <p:cNvPr id="777" name="Google Shape;777;p24"/>
          <p:cNvCxnSpPr/>
          <p:nvPr/>
        </p:nvCxnSpPr>
        <p:spPr>
          <a:xfrm rot="10800000">
            <a:off x="17740185" y="3112326"/>
            <a:ext cx="0" cy="6492240"/>
          </a:xfrm>
          <a:prstGeom prst="straightConnector1">
            <a:avLst/>
          </a:prstGeom>
          <a:noFill/>
          <a:ln w="38100" cap="flat" cmpd="sng">
            <a:solidFill>
              <a:srgbClr val="5271FF"/>
            </a:solidFill>
            <a:prstDash val="solid"/>
            <a:round/>
            <a:headEnd type="none" w="sm" len="sm"/>
            <a:tailEnd type="none" w="sm" len="sm"/>
          </a:ln>
        </p:spPr>
      </p:cxnSp>
      <p:grpSp>
        <p:nvGrpSpPr>
          <p:cNvPr id="778" name="Google Shape;778;p24"/>
          <p:cNvGrpSpPr/>
          <p:nvPr/>
        </p:nvGrpSpPr>
        <p:grpSpPr>
          <a:xfrm rot="10800000">
            <a:off x="17586499" y="2926874"/>
            <a:ext cx="337852" cy="337852"/>
            <a:chOff x="0" y="0"/>
            <a:chExt cx="812800" cy="812800"/>
          </a:xfrm>
        </p:grpSpPr>
        <p:sp>
          <p:nvSpPr>
            <p:cNvPr id="779" name="Google Shape;77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81" name="Google Shape;781;p24"/>
          <p:cNvCxnSpPr/>
          <p:nvPr/>
        </p:nvCxnSpPr>
        <p:spPr>
          <a:xfrm>
            <a:off x="13246431" y="9739516"/>
            <a:ext cx="4520424" cy="0"/>
          </a:xfrm>
          <a:prstGeom prst="straightConnector1">
            <a:avLst/>
          </a:prstGeom>
          <a:noFill/>
          <a:ln w="38100" cap="flat" cmpd="sng">
            <a:solidFill>
              <a:srgbClr val="5271FF"/>
            </a:solidFill>
            <a:prstDash val="solid"/>
            <a:round/>
            <a:headEnd type="none" w="sm" len="sm"/>
            <a:tailEnd type="none" w="sm" len="sm"/>
          </a:ln>
        </p:spPr>
      </p:cxnSp>
      <p:grpSp>
        <p:nvGrpSpPr>
          <p:cNvPr id="782" name="Google Shape;782;p24"/>
          <p:cNvGrpSpPr/>
          <p:nvPr/>
        </p:nvGrpSpPr>
        <p:grpSpPr>
          <a:xfrm rot="10800000">
            <a:off x="17575069" y="4220822"/>
            <a:ext cx="337852" cy="337852"/>
            <a:chOff x="0" y="0"/>
            <a:chExt cx="812800" cy="812800"/>
          </a:xfrm>
        </p:grpSpPr>
        <p:sp>
          <p:nvSpPr>
            <p:cNvPr id="783" name="Google Shape;78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5" name="Google Shape;785;p24"/>
          <p:cNvGrpSpPr/>
          <p:nvPr/>
        </p:nvGrpSpPr>
        <p:grpSpPr>
          <a:xfrm rot="10800000">
            <a:off x="16130287" y="9604566"/>
            <a:ext cx="337852" cy="337852"/>
            <a:chOff x="0" y="0"/>
            <a:chExt cx="812800" cy="812800"/>
          </a:xfrm>
        </p:grpSpPr>
        <p:sp>
          <p:nvSpPr>
            <p:cNvPr id="786" name="Google Shape;78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8" name="Google Shape;788;p24"/>
          <p:cNvGrpSpPr/>
          <p:nvPr/>
        </p:nvGrpSpPr>
        <p:grpSpPr>
          <a:xfrm rot="10800000">
            <a:off x="17552209" y="9537882"/>
            <a:ext cx="337852" cy="337852"/>
            <a:chOff x="0" y="0"/>
            <a:chExt cx="812800" cy="812800"/>
          </a:xfrm>
        </p:grpSpPr>
        <p:sp>
          <p:nvSpPr>
            <p:cNvPr id="789" name="Google Shape;78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1" name="Google Shape;791;p24"/>
          <p:cNvGrpSpPr/>
          <p:nvPr/>
        </p:nvGrpSpPr>
        <p:grpSpPr>
          <a:xfrm rot="-1969399">
            <a:off x="451456" y="487255"/>
            <a:ext cx="261216" cy="261216"/>
            <a:chOff x="0" y="0"/>
            <a:chExt cx="812800" cy="812800"/>
          </a:xfrm>
        </p:grpSpPr>
        <p:sp>
          <p:nvSpPr>
            <p:cNvPr id="792" name="Google Shape;7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txBox="1"/>
            <p:nvPr/>
          </p:nvSpPr>
          <p:spPr>
            <a:xfrm>
              <a:off x="76200" y="28575"/>
              <a:ext cx="660400" cy="708025"/>
            </a:xfrm>
            <a:prstGeom prst="rect">
              <a:avLst/>
            </a:prstGeom>
            <a:noFill/>
            <a:ln>
              <a:noFill/>
            </a:ln>
          </p:spPr>
          <p:txBody>
            <a:bodyPr spcFirstLastPara="1" wrap="square" lIns="30575" tIns="30575" rIns="30575" bIns="3057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8" name="Google Shape;798;p24"/>
          <p:cNvGrpSpPr/>
          <p:nvPr/>
        </p:nvGrpSpPr>
        <p:grpSpPr>
          <a:xfrm>
            <a:off x="6870820" y="460562"/>
            <a:ext cx="337852" cy="337852"/>
            <a:chOff x="0" y="0"/>
            <a:chExt cx="812800" cy="812800"/>
          </a:xfrm>
        </p:grpSpPr>
        <p:sp>
          <p:nvSpPr>
            <p:cNvPr id="799" name="Google Shape;79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 name="CasellaDiTesto 36"/>
          <p:cNvSpPr txBox="1"/>
          <p:nvPr/>
        </p:nvSpPr>
        <p:spPr>
          <a:xfrm>
            <a:off x="2888343" y="4252496"/>
            <a:ext cx="12511314" cy="3785652"/>
          </a:xfrm>
          <a:prstGeom prst="rect">
            <a:avLst/>
          </a:prstGeom>
          <a:noFill/>
        </p:spPr>
        <p:txBody>
          <a:bodyPr wrap="square" rtlCol="0">
            <a:spAutoFit/>
          </a:bodyPr>
          <a:lstStyle/>
          <a:p>
            <a:pPr algn="just"/>
            <a:r>
              <a:rPr lang="en-US" sz="3000" dirty="0">
                <a:solidFill>
                  <a:schemeClr val="bg1"/>
                </a:solidFill>
                <a:latin typeface="+mn-lt"/>
              </a:rPr>
              <a:t>The prototype of the mobile application satisfies all three tasks previously discussed. As also shown in the storyboard, it allows the user to: </a:t>
            </a:r>
            <a:br>
              <a:rPr lang="en-US" sz="3000" dirty="0">
                <a:solidFill>
                  <a:schemeClr val="bg1"/>
                </a:solidFill>
                <a:latin typeface="+mn-lt"/>
              </a:rPr>
            </a:br>
            <a:endParaRPr lang="en-US" sz="3000" dirty="0">
              <a:solidFill>
                <a:schemeClr val="bg1"/>
              </a:solidFill>
              <a:latin typeface="+mn-lt"/>
            </a:endParaRPr>
          </a:p>
          <a:p>
            <a:pPr marL="457200" indent="-457200" algn="just">
              <a:buClr>
                <a:schemeClr val="tx2"/>
              </a:buClr>
              <a:buSzPct val="120000"/>
              <a:buFont typeface="Wingdings" panose="05000000000000000000" pitchFamily="2" charset="2"/>
              <a:buChar char="Ø"/>
            </a:pPr>
            <a:r>
              <a:rPr lang="en-US" sz="3000" dirty="0">
                <a:solidFill>
                  <a:schemeClr val="bg1"/>
                </a:solidFill>
                <a:latin typeface="+mn-lt"/>
              </a:rPr>
              <a:t>Select a destination and a time window.</a:t>
            </a:r>
          </a:p>
          <a:p>
            <a:pPr marL="457200" indent="-457200" algn="just">
              <a:buClr>
                <a:schemeClr val="tx2"/>
              </a:buClr>
              <a:buSzPct val="120000"/>
              <a:buFont typeface="Wingdings" panose="05000000000000000000" pitchFamily="2" charset="2"/>
              <a:buChar char="Ø"/>
            </a:pPr>
            <a:r>
              <a:rPr lang="en-US" sz="3000" dirty="0">
                <a:solidFill>
                  <a:schemeClr val="bg1"/>
                </a:solidFill>
                <a:latin typeface="+mn-lt"/>
              </a:rPr>
              <a:t>Indicate preferences as input and obtain an adequate personalized itinerary.</a:t>
            </a:r>
          </a:p>
          <a:p>
            <a:pPr marL="457200" indent="-457200" algn="just">
              <a:buClr>
                <a:schemeClr val="tx2"/>
              </a:buClr>
              <a:buSzPct val="120000"/>
              <a:buFont typeface="Wingdings" panose="05000000000000000000" pitchFamily="2" charset="2"/>
              <a:buChar char="Ø"/>
            </a:pPr>
            <a:r>
              <a:rPr lang="en-US" sz="3000" dirty="0">
                <a:solidFill>
                  <a:schemeClr val="bg1"/>
                </a:solidFill>
                <a:latin typeface="+mn-lt"/>
              </a:rPr>
              <a:t>If necessary, user can also provide other specifications and edit the proposed itinerary to generate a new one.</a:t>
            </a:r>
            <a:endParaRPr lang="it-IT" sz="3000" dirty="0">
              <a:solidFill>
                <a:schemeClr val="bg1"/>
              </a:solidFill>
              <a:latin typeface="+mn-lt"/>
            </a:endParaRPr>
          </a:p>
        </p:txBody>
      </p:sp>
    </p:spTree>
    <p:extLst>
      <p:ext uri="{BB962C8B-B14F-4D97-AF65-F5344CB8AC3E}">
        <p14:creationId xmlns:p14="http://schemas.microsoft.com/office/powerpoint/2010/main" val="269527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26"/>
          <p:cNvPicPr preferRelativeResize="0"/>
          <p:nvPr/>
        </p:nvPicPr>
        <p:blipFill>
          <a:blip r:embed="rId3">
            <a:alphaModFix/>
          </a:blip>
          <a:stretch>
            <a:fillRect/>
          </a:stretch>
        </p:blipFill>
        <p:spPr>
          <a:xfrm>
            <a:off x="0" y="4"/>
            <a:ext cx="18288026" cy="10287000"/>
          </a:xfrm>
          <a:prstGeom prst="rect">
            <a:avLst/>
          </a:prstGeom>
          <a:noFill/>
          <a:ln>
            <a:noFill/>
          </a:ln>
        </p:spPr>
      </p:pic>
      <p:sp>
        <p:nvSpPr>
          <p:cNvPr id="865" name="Google Shape;865;p26"/>
          <p:cNvSpPr/>
          <p:nvPr/>
        </p:nvSpPr>
        <p:spPr>
          <a:xfrm>
            <a:off x="5340350" y="3386705"/>
            <a:ext cx="8018638" cy="2110864"/>
          </a:xfrm>
          <a:custGeom>
            <a:avLst/>
            <a:gdLst/>
            <a:ahLst/>
            <a:cxnLst/>
            <a:rect l="l" t="t" r="r" b="b"/>
            <a:pathLst>
              <a:path w="2111557" h="512035" extrusionOk="0">
                <a:moveTo>
                  <a:pt x="49248" y="0"/>
                </a:moveTo>
                <a:lnTo>
                  <a:pt x="2062308" y="0"/>
                </a:lnTo>
                <a:cubicBezTo>
                  <a:pt x="2075370" y="0"/>
                  <a:pt x="2087896" y="5189"/>
                  <a:pt x="2097132" y="14424"/>
                </a:cubicBezTo>
                <a:cubicBezTo>
                  <a:pt x="2106368" y="23660"/>
                  <a:pt x="2111557" y="36187"/>
                  <a:pt x="2111557" y="49248"/>
                </a:cubicBezTo>
                <a:lnTo>
                  <a:pt x="2111557" y="462787"/>
                </a:lnTo>
                <a:cubicBezTo>
                  <a:pt x="2111557" y="475849"/>
                  <a:pt x="2106368" y="488375"/>
                  <a:pt x="2097132" y="497611"/>
                </a:cubicBezTo>
                <a:cubicBezTo>
                  <a:pt x="2087896" y="506847"/>
                  <a:pt x="2075370" y="512035"/>
                  <a:pt x="2062308" y="512035"/>
                </a:cubicBezTo>
                <a:lnTo>
                  <a:pt x="49248" y="512035"/>
                </a:lnTo>
                <a:cubicBezTo>
                  <a:pt x="36187" y="512035"/>
                  <a:pt x="23660" y="506847"/>
                  <a:pt x="14424" y="497611"/>
                </a:cubicBezTo>
                <a:cubicBezTo>
                  <a:pt x="5189" y="488375"/>
                  <a:pt x="0" y="475849"/>
                  <a:pt x="0" y="462787"/>
                </a:cubicBezTo>
                <a:lnTo>
                  <a:pt x="0" y="49248"/>
                </a:lnTo>
                <a:cubicBezTo>
                  <a:pt x="0" y="36187"/>
                  <a:pt x="5189" y="23660"/>
                  <a:pt x="14424" y="14424"/>
                </a:cubicBezTo>
                <a:cubicBezTo>
                  <a:pt x="23660" y="5189"/>
                  <a:pt x="36187" y="0"/>
                  <a:pt x="49248" y="0"/>
                </a:cubicBezTo>
                <a:close/>
              </a:path>
            </a:pathLst>
          </a:custGeom>
          <a:solidFill>
            <a:srgbClr val="5271FF"/>
          </a:solidFill>
          <a:ln w="38100">
            <a:gradFill>
              <a:gsLst>
                <a:gs pos="20115">
                  <a:srgbClr val="BDD7FB">
                    <a:lumMod val="98000"/>
                    <a:lumOff val="2000"/>
                  </a:srgbClr>
                </a:gs>
                <a:gs pos="9000">
                  <a:srgbClr val="D1E3F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4">
                <a:satMod val="175000"/>
                <a:alpha val="40000"/>
              </a:schemeClr>
            </a:glow>
            <a:outerShdw blurRad="50800" dist="50800" dir="5400000" sx="102000" sy="102000" algn="ctr" rotWithShape="0">
              <a:srgbClr val="CC99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6"/>
          <p:cNvSpPr txBox="1"/>
          <p:nvPr/>
        </p:nvSpPr>
        <p:spPr>
          <a:xfrm>
            <a:off x="5135342" y="3439544"/>
            <a:ext cx="8018638" cy="2110865"/>
          </a:xfrm>
          <a:prstGeom prst="rect">
            <a:avLst/>
          </a:prstGeom>
          <a:noFill/>
          <a:ln>
            <a:noFill/>
          </a:ln>
        </p:spPr>
        <p:txBody>
          <a:bodyPr spcFirstLastPara="1" wrap="square" lIns="50800" tIns="50800" rIns="50800" bIns="50800" anchor="ctr" anchorCtr="0">
            <a:noAutofit/>
          </a:bodyPr>
          <a:lstStyle/>
          <a:p>
            <a:pPr marL="0" marR="0" lvl="0" indent="0" algn="ctr" rtl="0">
              <a:lnSpc>
                <a:spcPct val="139988"/>
              </a:lnSpc>
              <a:spcBef>
                <a:spcPts val="0"/>
              </a:spcBef>
              <a:spcAft>
                <a:spcPts val="0"/>
              </a:spcAft>
              <a:buNone/>
            </a:pPr>
            <a:r>
              <a:rPr lang="en-US" sz="12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prum"/>
                <a:sym typeface="Cuprum"/>
              </a:rPr>
              <a:t>UrbanHub</a:t>
            </a:r>
            <a:endParaRPr lang="en-US" sz="1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67" name="Google Shape;867;p26"/>
          <p:cNvSpPr txBox="1"/>
          <p:nvPr/>
        </p:nvSpPr>
        <p:spPr>
          <a:xfrm>
            <a:off x="5135342" y="5792023"/>
            <a:ext cx="8427352" cy="6463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dirty="0">
                <a:solidFill>
                  <a:srgbClr val="CC99FF"/>
                </a:solidFill>
                <a:latin typeface="Ubuntu"/>
                <a:sym typeface="Ubuntu"/>
              </a:rPr>
              <a:t>Inclusive and effortless Urban Travel</a:t>
            </a:r>
            <a:endParaRPr dirty="0">
              <a:solidFill>
                <a:srgbClr val="CC99FF"/>
              </a:solidFill>
            </a:endParaRPr>
          </a:p>
        </p:txBody>
      </p:sp>
    </p:spTree>
    <p:extLst>
      <p:ext uri="{BB962C8B-B14F-4D97-AF65-F5344CB8AC3E}">
        <p14:creationId xmlns:p14="http://schemas.microsoft.com/office/powerpoint/2010/main" val="2848668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3" name="Google Shape;903;p28"/>
          <p:cNvSpPr txBox="1"/>
          <p:nvPr/>
        </p:nvSpPr>
        <p:spPr>
          <a:xfrm>
            <a:off x="2585549" y="574082"/>
            <a:ext cx="13116902" cy="8639288"/>
          </a:xfrm>
          <a:prstGeom prst="rect">
            <a:avLst/>
          </a:prstGeom>
          <a:noFill/>
          <a:ln>
            <a:noFill/>
          </a:ln>
        </p:spPr>
        <p:txBody>
          <a:bodyPr spcFirstLastPara="1" wrap="square" lIns="0" tIns="0" rIns="0" bIns="0" anchor="t" anchorCtr="0">
            <a:spAutoFit/>
          </a:bodyPr>
          <a:lstStyle/>
          <a:p>
            <a:pPr algn="ctr">
              <a:lnSpc>
                <a:spcPct val="140000"/>
              </a:lnSpc>
            </a:pPr>
            <a:r>
              <a:rPr lang="en-US" sz="96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prum"/>
                <a:sym typeface="Cuprum"/>
              </a:rPr>
              <a:t>UrbanHub</a:t>
            </a:r>
            <a:endParaRPr lang="en-US" sz="9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lnSpc>
                <a:spcPct val="140000"/>
              </a:lnSpc>
            </a:pPr>
            <a:r>
              <a:rPr lang="it-IT" sz="3000" dirty="0">
                <a:solidFill>
                  <a:schemeClr val="bg1"/>
                </a:solidFill>
                <a:effectLst/>
                <a:latin typeface="+mj-lt"/>
              </a:rPr>
              <a:t> </a:t>
            </a:r>
            <a:r>
              <a:rPr lang="it-IT" sz="3500" dirty="0">
                <a:solidFill>
                  <a:srgbClr val="CC99FF"/>
                </a:solidFill>
                <a:effectLst/>
                <a:latin typeface="Ubuntu" panose="020B0504030602030204" pitchFamily="34" charset="0"/>
              </a:rPr>
              <a:t>Inclusive and </a:t>
            </a:r>
            <a:r>
              <a:rPr lang="it-IT" sz="3500" dirty="0" err="1">
                <a:solidFill>
                  <a:srgbClr val="CC99FF"/>
                </a:solidFill>
                <a:effectLst/>
                <a:latin typeface="Ubuntu" panose="020B0504030602030204" pitchFamily="34" charset="0"/>
              </a:rPr>
              <a:t>effortless</a:t>
            </a:r>
            <a:r>
              <a:rPr lang="it-IT" sz="3500" dirty="0">
                <a:solidFill>
                  <a:srgbClr val="CC99FF"/>
                </a:solidFill>
                <a:effectLst/>
                <a:latin typeface="Ubuntu" panose="020B0504030602030204" pitchFamily="34" charset="0"/>
              </a:rPr>
              <a:t> Urban Travel</a:t>
            </a:r>
            <a:br>
              <a:rPr lang="it-IT" sz="3000" dirty="0">
                <a:solidFill>
                  <a:schemeClr val="bg1"/>
                </a:solidFill>
                <a:effectLst/>
                <a:latin typeface="+mj-lt"/>
              </a:rPr>
            </a:br>
            <a:r>
              <a:rPr lang="it-IT" sz="3000" dirty="0">
                <a:solidFill>
                  <a:schemeClr val="bg1"/>
                </a:solidFill>
                <a:effectLst/>
                <a:latin typeface="+mj-lt"/>
              </a:rPr>
              <a:t>We </a:t>
            </a:r>
            <a:r>
              <a:rPr lang="it-IT" sz="3000" dirty="0" err="1">
                <a:solidFill>
                  <a:schemeClr val="bg1"/>
                </a:solidFill>
                <a:effectLst/>
                <a:latin typeface="+mj-lt"/>
              </a:rPr>
              <a:t>decided</a:t>
            </a:r>
            <a:r>
              <a:rPr lang="it-IT" sz="3000" dirty="0">
                <a:solidFill>
                  <a:schemeClr val="bg1"/>
                </a:solidFill>
                <a:effectLst/>
                <a:latin typeface="+mj-lt"/>
              </a:rPr>
              <a:t> to call our project «</a:t>
            </a:r>
            <a:r>
              <a:rPr lang="it-IT" sz="3000" dirty="0" err="1">
                <a:solidFill>
                  <a:schemeClr val="bg1"/>
                </a:solidFill>
                <a:effectLst/>
                <a:latin typeface="+mj-lt"/>
              </a:rPr>
              <a:t>UrbanHub</a:t>
            </a:r>
            <a:r>
              <a:rPr lang="it-IT" sz="3000" dirty="0">
                <a:solidFill>
                  <a:schemeClr val="bg1"/>
                </a:solidFill>
                <a:effectLst/>
                <a:latin typeface="+mj-lt"/>
              </a:rPr>
              <a:t>» because this name </a:t>
            </a:r>
            <a:r>
              <a:rPr lang="it-IT" sz="3000" dirty="0" err="1">
                <a:solidFill>
                  <a:schemeClr val="bg1"/>
                </a:solidFill>
                <a:effectLst/>
                <a:latin typeface="+mj-lt"/>
              </a:rPr>
              <a:t>emphasizes</a:t>
            </a:r>
            <a:r>
              <a:rPr lang="it-IT" sz="3000" dirty="0">
                <a:solidFill>
                  <a:schemeClr val="bg1"/>
                </a:solidFill>
                <a:effectLst/>
                <a:latin typeface="+mj-lt"/>
              </a:rPr>
              <a:t> the </a:t>
            </a:r>
            <a:r>
              <a:rPr lang="it-IT" sz="3000" dirty="0" err="1">
                <a:solidFill>
                  <a:schemeClr val="bg1"/>
                </a:solidFill>
                <a:effectLst/>
                <a:latin typeface="+mj-lt"/>
              </a:rPr>
              <a:t>urban</a:t>
            </a:r>
            <a:r>
              <a:rPr lang="it-IT" sz="3000" dirty="0">
                <a:solidFill>
                  <a:schemeClr val="bg1"/>
                </a:solidFill>
                <a:effectLst/>
                <a:latin typeface="+mj-lt"/>
              </a:rPr>
              <a:t> aspect of the project, making it clear that </a:t>
            </a:r>
            <a:r>
              <a:rPr lang="it-IT" sz="3000" dirty="0" err="1">
                <a:solidFill>
                  <a:schemeClr val="bg1"/>
                </a:solidFill>
                <a:effectLst/>
                <a:latin typeface="+mj-lt"/>
              </a:rPr>
              <a:t>it's</a:t>
            </a:r>
            <a:r>
              <a:rPr lang="it-IT" sz="3000" dirty="0">
                <a:solidFill>
                  <a:schemeClr val="bg1"/>
                </a:solidFill>
                <a:effectLst/>
                <a:latin typeface="+mj-lt"/>
              </a:rPr>
              <a:t> </a:t>
            </a:r>
            <a:r>
              <a:rPr lang="it-IT" sz="3000" dirty="0" err="1">
                <a:solidFill>
                  <a:schemeClr val="bg1"/>
                </a:solidFill>
                <a:effectLst/>
                <a:latin typeface="+mj-lt"/>
              </a:rPr>
              <a:t>centered</a:t>
            </a:r>
            <a:r>
              <a:rPr lang="it-IT" sz="3000" dirty="0">
                <a:solidFill>
                  <a:schemeClr val="bg1"/>
                </a:solidFill>
                <a:effectLst/>
                <a:latin typeface="+mj-lt"/>
              </a:rPr>
              <a:t> </a:t>
            </a:r>
            <a:r>
              <a:rPr lang="it-IT" sz="3000" dirty="0" err="1">
                <a:solidFill>
                  <a:schemeClr val="bg1"/>
                </a:solidFill>
                <a:effectLst/>
                <a:latin typeface="+mj-lt"/>
              </a:rPr>
              <a:t>around</a:t>
            </a:r>
            <a:r>
              <a:rPr lang="it-IT" sz="3000" dirty="0">
                <a:solidFill>
                  <a:schemeClr val="bg1"/>
                </a:solidFill>
                <a:effectLst/>
                <a:latin typeface="+mj-lt"/>
              </a:rPr>
              <a:t> city and </a:t>
            </a:r>
            <a:r>
              <a:rPr lang="it-IT" sz="3000" dirty="0" err="1">
                <a:solidFill>
                  <a:schemeClr val="bg1"/>
                </a:solidFill>
                <a:effectLst/>
                <a:latin typeface="+mj-lt"/>
              </a:rPr>
              <a:t>urban</a:t>
            </a:r>
            <a:r>
              <a:rPr lang="it-IT" sz="3000" dirty="0">
                <a:solidFill>
                  <a:schemeClr val="bg1"/>
                </a:solidFill>
                <a:effectLst/>
                <a:latin typeface="+mj-lt"/>
              </a:rPr>
              <a:t> travel, and </a:t>
            </a:r>
            <a:r>
              <a:rPr lang="it-IT" sz="3000" dirty="0" err="1">
                <a:solidFill>
                  <a:schemeClr val="bg1"/>
                </a:solidFill>
                <a:effectLst/>
                <a:latin typeface="+mj-lt"/>
              </a:rPr>
              <a:t>suggests</a:t>
            </a:r>
            <a:r>
              <a:rPr lang="it-IT" sz="3000" dirty="0">
                <a:solidFill>
                  <a:schemeClr val="bg1"/>
                </a:solidFill>
                <a:effectLst/>
                <a:latin typeface="+mj-lt"/>
              </a:rPr>
              <a:t> a </a:t>
            </a:r>
            <a:r>
              <a:rPr lang="it-IT" sz="3000" dirty="0" err="1">
                <a:solidFill>
                  <a:schemeClr val="bg1"/>
                </a:solidFill>
                <a:effectLst/>
                <a:latin typeface="+mj-lt"/>
              </a:rPr>
              <a:t>central</a:t>
            </a:r>
            <a:r>
              <a:rPr lang="it-IT" sz="3000" dirty="0">
                <a:solidFill>
                  <a:schemeClr val="bg1"/>
                </a:solidFill>
                <a:effectLst/>
                <a:latin typeface="+mj-lt"/>
              </a:rPr>
              <a:t> place or location for </a:t>
            </a:r>
            <a:r>
              <a:rPr lang="it-IT" sz="3000" dirty="0" err="1">
                <a:solidFill>
                  <a:schemeClr val="bg1"/>
                </a:solidFill>
                <a:effectLst/>
                <a:latin typeface="+mj-lt"/>
              </a:rPr>
              <a:t>gathering</a:t>
            </a:r>
            <a:r>
              <a:rPr lang="it-IT" sz="3000" dirty="0">
                <a:solidFill>
                  <a:schemeClr val="bg1"/>
                </a:solidFill>
                <a:effectLst/>
                <a:latin typeface="+mj-lt"/>
              </a:rPr>
              <a:t> information and </a:t>
            </a:r>
            <a:r>
              <a:rPr lang="it-IT" sz="3000" dirty="0" err="1">
                <a:solidFill>
                  <a:schemeClr val="bg1"/>
                </a:solidFill>
                <a:effectLst/>
                <a:latin typeface="+mj-lt"/>
              </a:rPr>
              <a:t>resources</a:t>
            </a:r>
            <a:r>
              <a:rPr lang="it-IT" sz="3000" dirty="0">
                <a:solidFill>
                  <a:schemeClr val="bg1"/>
                </a:solidFill>
                <a:effectLst/>
                <a:latin typeface="+mj-lt"/>
              </a:rPr>
              <a:t>. In the </a:t>
            </a:r>
            <a:r>
              <a:rPr lang="it-IT" sz="3000" dirty="0" err="1">
                <a:solidFill>
                  <a:schemeClr val="bg1"/>
                </a:solidFill>
                <a:effectLst/>
                <a:latin typeface="+mj-lt"/>
              </a:rPr>
              <a:t>context</a:t>
            </a:r>
            <a:r>
              <a:rPr lang="it-IT" sz="3000" dirty="0">
                <a:solidFill>
                  <a:schemeClr val="bg1"/>
                </a:solidFill>
                <a:effectLst/>
                <a:latin typeface="+mj-lt"/>
              </a:rPr>
              <a:t> of trip planning, it </a:t>
            </a:r>
            <a:r>
              <a:rPr lang="it-IT" sz="3000" dirty="0" err="1">
                <a:solidFill>
                  <a:schemeClr val="bg1"/>
                </a:solidFill>
                <a:effectLst/>
                <a:latin typeface="+mj-lt"/>
              </a:rPr>
              <a:t>indicates</a:t>
            </a:r>
            <a:r>
              <a:rPr lang="it-IT" sz="3000" dirty="0">
                <a:solidFill>
                  <a:schemeClr val="bg1"/>
                </a:solidFill>
                <a:effectLst/>
                <a:latin typeface="+mj-lt"/>
              </a:rPr>
              <a:t> that the project </a:t>
            </a:r>
            <a:r>
              <a:rPr lang="it-IT" sz="3000" dirty="0" err="1">
                <a:solidFill>
                  <a:schemeClr val="bg1"/>
                </a:solidFill>
                <a:effectLst/>
                <a:latin typeface="+mj-lt"/>
              </a:rPr>
              <a:t>serves</a:t>
            </a:r>
            <a:r>
              <a:rPr lang="it-IT" sz="3000" dirty="0">
                <a:solidFill>
                  <a:schemeClr val="bg1"/>
                </a:solidFill>
                <a:effectLst/>
                <a:latin typeface="+mj-lt"/>
              </a:rPr>
              <a:t> </a:t>
            </a:r>
            <a:r>
              <a:rPr lang="it-IT" sz="3000" dirty="0" err="1">
                <a:solidFill>
                  <a:schemeClr val="bg1"/>
                </a:solidFill>
                <a:effectLst/>
                <a:latin typeface="+mj-lt"/>
              </a:rPr>
              <a:t>as</a:t>
            </a:r>
            <a:r>
              <a:rPr lang="it-IT" sz="3000" dirty="0">
                <a:solidFill>
                  <a:schemeClr val="bg1"/>
                </a:solidFill>
                <a:effectLst/>
                <a:latin typeface="+mj-lt"/>
              </a:rPr>
              <a:t> a </a:t>
            </a:r>
            <a:r>
              <a:rPr lang="it-IT" sz="3000" dirty="0" err="1">
                <a:solidFill>
                  <a:schemeClr val="bg1"/>
                </a:solidFill>
                <a:effectLst/>
                <a:latin typeface="+mj-lt"/>
              </a:rPr>
              <a:t>central</a:t>
            </a:r>
            <a:r>
              <a:rPr lang="it-IT" sz="3000" dirty="0">
                <a:solidFill>
                  <a:schemeClr val="bg1"/>
                </a:solidFill>
                <a:effectLst/>
                <a:latin typeface="+mj-lt"/>
              </a:rPr>
              <a:t> hub for </a:t>
            </a:r>
            <a:r>
              <a:rPr lang="it-IT" sz="3000" dirty="0" err="1">
                <a:solidFill>
                  <a:schemeClr val="bg1"/>
                </a:solidFill>
                <a:effectLst/>
                <a:latin typeface="+mj-lt"/>
              </a:rPr>
              <a:t>urban</a:t>
            </a:r>
            <a:r>
              <a:rPr lang="it-IT" sz="3000" dirty="0">
                <a:solidFill>
                  <a:schemeClr val="bg1"/>
                </a:solidFill>
                <a:effectLst/>
                <a:latin typeface="+mj-lt"/>
              </a:rPr>
              <a:t> </a:t>
            </a:r>
            <a:r>
              <a:rPr lang="it-IT" sz="3000" dirty="0" err="1">
                <a:solidFill>
                  <a:schemeClr val="bg1"/>
                </a:solidFill>
                <a:effectLst/>
                <a:latin typeface="+mj-lt"/>
              </a:rPr>
              <a:t>travelers</a:t>
            </a:r>
            <a:r>
              <a:rPr lang="it-IT" sz="3000" dirty="0">
                <a:solidFill>
                  <a:schemeClr val="bg1"/>
                </a:solidFill>
                <a:effectLst/>
                <a:latin typeface="+mj-lt"/>
              </a:rPr>
              <a:t> to access </a:t>
            </a:r>
            <a:r>
              <a:rPr lang="it-IT" sz="3000" dirty="0" err="1">
                <a:solidFill>
                  <a:schemeClr val="bg1"/>
                </a:solidFill>
                <a:effectLst/>
                <a:latin typeface="+mj-lt"/>
              </a:rPr>
              <a:t>everything</a:t>
            </a:r>
            <a:r>
              <a:rPr lang="it-IT" sz="3000" dirty="0">
                <a:solidFill>
                  <a:schemeClr val="bg1"/>
                </a:solidFill>
                <a:effectLst/>
                <a:latin typeface="+mj-lt"/>
              </a:rPr>
              <a:t> they need.</a:t>
            </a:r>
            <a:br>
              <a:rPr lang="it-IT" sz="3000" dirty="0">
                <a:solidFill>
                  <a:schemeClr val="bg1"/>
                </a:solidFill>
                <a:effectLst/>
                <a:latin typeface="+mj-lt"/>
              </a:rPr>
            </a:br>
            <a:r>
              <a:rPr lang="it-IT" sz="3000" dirty="0">
                <a:solidFill>
                  <a:schemeClr val="bg1"/>
                </a:solidFill>
                <a:effectLst/>
                <a:latin typeface="+mj-lt"/>
              </a:rPr>
              <a:t>Indeed, the </a:t>
            </a:r>
            <a:r>
              <a:rPr lang="it-IT" sz="3000" dirty="0" err="1">
                <a:solidFill>
                  <a:schemeClr val="bg1"/>
                </a:solidFill>
                <a:effectLst/>
                <a:latin typeface="+mj-lt"/>
              </a:rPr>
              <a:t>term</a:t>
            </a:r>
            <a:r>
              <a:rPr lang="it-IT" sz="3000" dirty="0">
                <a:solidFill>
                  <a:schemeClr val="bg1"/>
                </a:solidFill>
                <a:effectLst/>
                <a:latin typeface="+mj-lt"/>
              </a:rPr>
              <a:t> "</a:t>
            </a:r>
            <a:r>
              <a:rPr lang="it-IT" sz="3000" dirty="0" err="1">
                <a:solidFill>
                  <a:schemeClr val="bg1"/>
                </a:solidFill>
                <a:effectLst/>
                <a:latin typeface="+mj-lt"/>
              </a:rPr>
              <a:t>urban</a:t>
            </a:r>
            <a:r>
              <a:rPr lang="it-IT" sz="3000" dirty="0">
                <a:solidFill>
                  <a:schemeClr val="bg1"/>
                </a:solidFill>
                <a:effectLst/>
                <a:latin typeface="+mj-lt"/>
              </a:rPr>
              <a:t>" </a:t>
            </a:r>
            <a:r>
              <a:rPr lang="it-IT" sz="3000" dirty="0" err="1">
                <a:solidFill>
                  <a:schemeClr val="bg1"/>
                </a:solidFill>
                <a:effectLst/>
                <a:latin typeface="+mj-lt"/>
              </a:rPr>
              <a:t>relates</a:t>
            </a:r>
            <a:r>
              <a:rPr lang="it-IT" sz="3000" dirty="0">
                <a:solidFill>
                  <a:schemeClr val="bg1"/>
                </a:solidFill>
                <a:effectLst/>
                <a:latin typeface="+mj-lt"/>
              </a:rPr>
              <a:t> to cities and the </a:t>
            </a:r>
            <a:r>
              <a:rPr lang="it-IT" sz="3000" dirty="0" err="1">
                <a:solidFill>
                  <a:schemeClr val="bg1"/>
                </a:solidFill>
                <a:effectLst/>
                <a:latin typeface="+mj-lt"/>
              </a:rPr>
              <a:t>associated</a:t>
            </a:r>
            <a:r>
              <a:rPr lang="it-IT" sz="3000" dirty="0">
                <a:solidFill>
                  <a:schemeClr val="bg1"/>
                </a:solidFill>
                <a:effectLst/>
                <a:latin typeface="+mj-lt"/>
              </a:rPr>
              <a:t> </a:t>
            </a:r>
            <a:r>
              <a:rPr lang="it-IT" sz="3000" dirty="0" err="1">
                <a:solidFill>
                  <a:schemeClr val="bg1"/>
                </a:solidFill>
                <a:effectLst/>
                <a:latin typeface="+mj-lt"/>
              </a:rPr>
              <a:t>infrastructure</a:t>
            </a:r>
            <a:r>
              <a:rPr lang="it-IT" sz="3000" dirty="0">
                <a:solidFill>
                  <a:schemeClr val="bg1"/>
                </a:solidFill>
                <a:effectLst/>
                <a:latin typeface="+mj-lt"/>
              </a:rPr>
              <a:t>, services, and living </a:t>
            </a:r>
            <a:r>
              <a:rPr lang="it-IT" sz="3000" dirty="0" err="1">
                <a:solidFill>
                  <a:schemeClr val="bg1"/>
                </a:solidFill>
                <a:effectLst/>
                <a:latin typeface="+mj-lt"/>
              </a:rPr>
              <a:t>environments</a:t>
            </a:r>
            <a:r>
              <a:rPr lang="it-IT" sz="3000" dirty="0">
                <a:solidFill>
                  <a:schemeClr val="bg1"/>
                </a:solidFill>
                <a:effectLst/>
                <a:latin typeface="+mj-lt"/>
              </a:rPr>
              <a:t>. "Hub" </a:t>
            </a:r>
            <a:r>
              <a:rPr lang="it-IT" sz="3000" dirty="0" err="1">
                <a:solidFill>
                  <a:schemeClr val="bg1"/>
                </a:solidFill>
                <a:effectLst/>
                <a:latin typeface="+mj-lt"/>
              </a:rPr>
              <a:t>typically</a:t>
            </a:r>
            <a:r>
              <a:rPr lang="it-IT" sz="3000" dirty="0">
                <a:solidFill>
                  <a:schemeClr val="bg1"/>
                </a:solidFill>
                <a:effectLst/>
                <a:latin typeface="+mj-lt"/>
              </a:rPr>
              <a:t> </a:t>
            </a:r>
            <a:r>
              <a:rPr lang="it-IT" sz="3000" dirty="0" err="1">
                <a:solidFill>
                  <a:schemeClr val="bg1"/>
                </a:solidFill>
                <a:effectLst/>
                <a:latin typeface="+mj-lt"/>
              </a:rPr>
              <a:t>implies</a:t>
            </a:r>
            <a:r>
              <a:rPr lang="it-IT" sz="3000" dirty="0">
                <a:solidFill>
                  <a:schemeClr val="bg1"/>
                </a:solidFill>
                <a:effectLst/>
                <a:latin typeface="+mj-lt"/>
              </a:rPr>
              <a:t> a </a:t>
            </a:r>
            <a:r>
              <a:rPr lang="it-IT" sz="3000" dirty="0" err="1">
                <a:solidFill>
                  <a:schemeClr val="bg1"/>
                </a:solidFill>
                <a:effectLst/>
                <a:latin typeface="+mj-lt"/>
              </a:rPr>
              <a:t>central</a:t>
            </a:r>
            <a:r>
              <a:rPr lang="it-IT" sz="3000" dirty="0">
                <a:solidFill>
                  <a:schemeClr val="bg1"/>
                </a:solidFill>
                <a:effectLst/>
                <a:latin typeface="+mj-lt"/>
              </a:rPr>
              <a:t> point or a place </a:t>
            </a:r>
            <a:r>
              <a:rPr lang="it-IT" sz="3000" dirty="0" err="1">
                <a:solidFill>
                  <a:schemeClr val="bg1"/>
                </a:solidFill>
                <a:effectLst/>
                <a:latin typeface="+mj-lt"/>
              </a:rPr>
              <a:t>where</a:t>
            </a:r>
            <a:r>
              <a:rPr lang="it-IT" sz="3000" dirty="0">
                <a:solidFill>
                  <a:schemeClr val="bg1"/>
                </a:solidFill>
                <a:effectLst/>
                <a:latin typeface="+mj-lt"/>
              </a:rPr>
              <a:t> </a:t>
            </a:r>
            <a:r>
              <a:rPr lang="it-IT" sz="3000" dirty="0" err="1">
                <a:solidFill>
                  <a:schemeClr val="bg1"/>
                </a:solidFill>
                <a:effectLst/>
                <a:latin typeface="+mj-lt"/>
              </a:rPr>
              <a:t>various</a:t>
            </a:r>
            <a:r>
              <a:rPr lang="it-IT" sz="3000" dirty="0">
                <a:solidFill>
                  <a:schemeClr val="bg1"/>
                </a:solidFill>
                <a:effectLst/>
                <a:latin typeface="+mj-lt"/>
              </a:rPr>
              <a:t> activities, services, or </a:t>
            </a:r>
            <a:r>
              <a:rPr lang="it-IT" sz="3000" dirty="0" err="1">
                <a:solidFill>
                  <a:schemeClr val="bg1"/>
                </a:solidFill>
                <a:effectLst/>
                <a:latin typeface="+mj-lt"/>
              </a:rPr>
              <a:t>resources</a:t>
            </a:r>
            <a:r>
              <a:rPr lang="it-IT" sz="3000" dirty="0">
                <a:solidFill>
                  <a:schemeClr val="bg1"/>
                </a:solidFill>
                <a:effectLst/>
                <a:latin typeface="+mj-lt"/>
              </a:rPr>
              <a:t> converge.</a:t>
            </a:r>
          </a:p>
        </p:txBody>
      </p:sp>
      <p:pic>
        <p:nvPicPr>
          <p:cNvPr id="904" name="Google Shape;904;p28"/>
          <p:cNvPicPr preferRelativeResize="0"/>
          <p:nvPr/>
        </p:nvPicPr>
        <p:blipFill>
          <a:blip r:embed="rId3">
            <a:alphaModFix/>
          </a:blip>
          <a:stretch>
            <a:fillRect/>
          </a:stretch>
        </p:blipFill>
        <p:spPr>
          <a:xfrm>
            <a:off x="0" y="-261257"/>
            <a:ext cx="18288000" cy="108421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cxnSp>
        <p:nvCxnSpPr>
          <p:cNvPr id="653" name="Google Shape;653;p22"/>
          <p:cNvCxnSpPr/>
          <p:nvPr/>
        </p:nvCxnSpPr>
        <p:spPr>
          <a:xfrm>
            <a:off x="441436" y="3221745"/>
            <a:ext cx="0" cy="6492240"/>
          </a:xfrm>
          <a:prstGeom prst="straightConnector1">
            <a:avLst/>
          </a:prstGeom>
          <a:noFill/>
          <a:ln w="57150" cap="flat" cmpd="sng">
            <a:solidFill>
              <a:srgbClr val="5271FF"/>
            </a:solidFill>
            <a:prstDash val="solid"/>
            <a:round/>
            <a:headEnd type="none" w="sm" len="sm"/>
            <a:tailEnd type="none" w="sm" len="sm"/>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w="57150" cap="flat" cmpd="sng">
            <a:solidFill>
              <a:srgbClr val="5271FF"/>
            </a:solidFill>
            <a:prstDash val="solid"/>
            <a:round/>
            <a:headEnd type="none" w="sm" len="sm"/>
            <a:tailEnd type="none" w="sm" len="sm"/>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7" name="Google Shape;667;p22"/>
          <p:cNvGrpSpPr/>
          <p:nvPr/>
        </p:nvGrpSpPr>
        <p:grpSpPr>
          <a:xfrm>
            <a:off x="605954" y="558066"/>
            <a:ext cx="1762592" cy="1865869"/>
            <a:chOff x="0" y="-137703"/>
            <a:chExt cx="2350123" cy="2487826"/>
          </a:xfrm>
        </p:grpSpPr>
        <p:grpSp>
          <p:nvGrpSpPr>
            <p:cNvPr id="668" name="Google Shape;668;p22"/>
            <p:cNvGrpSpPr/>
            <p:nvPr/>
          </p:nvGrpSpPr>
          <p:grpSpPr>
            <a:xfrm>
              <a:off x="0" y="-137703"/>
              <a:ext cx="2350123" cy="2487826"/>
              <a:chOff x="0" y="-47625"/>
              <a:chExt cx="812800" cy="860425"/>
            </a:xfrm>
          </p:grpSpPr>
          <p:sp>
            <p:nvSpPr>
              <p:cNvPr id="669" name="Google Shape;669;p22"/>
              <p:cNvSpPr/>
              <p:nvPr/>
            </p:nvSpPr>
            <p:spPr>
              <a:xfrm>
                <a:off x="0" y="0"/>
                <a:ext cx="812800" cy="812800"/>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1" name="Google Shape;671;p22"/>
            <p:cNvSpPr txBox="1"/>
            <p:nvPr/>
          </p:nvSpPr>
          <p:spPr>
            <a:xfrm>
              <a:off x="866541" y="105766"/>
              <a:ext cx="617037"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sp>
        <p:nvSpPr>
          <p:cNvPr id="672" name="Google Shape;672;p22"/>
          <p:cNvSpPr txBox="1"/>
          <p:nvPr/>
        </p:nvSpPr>
        <p:spPr>
          <a:xfrm>
            <a:off x="6298987" y="1181927"/>
            <a:ext cx="597917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Problem</a:t>
            </a:r>
            <a:endParaRPr dirty="0"/>
          </a:p>
        </p:txBody>
      </p:sp>
      <p:cxnSp>
        <p:nvCxnSpPr>
          <p:cNvPr id="674" name="Google Shape;674;p22"/>
          <p:cNvCxnSpPr/>
          <p:nvPr/>
        </p:nvCxnSpPr>
        <p:spPr>
          <a:xfrm rot="10800000">
            <a:off x="3661349" y="790322"/>
            <a:ext cx="10965303" cy="5859"/>
          </a:xfrm>
          <a:prstGeom prst="straightConnector1">
            <a:avLst/>
          </a:prstGeom>
          <a:noFill/>
          <a:ln w="57150" cap="flat" cmpd="sng">
            <a:solidFill>
              <a:srgbClr val="5271FF"/>
            </a:solidFill>
            <a:prstDash val="solid"/>
            <a:round/>
            <a:headEnd type="none" w="sm" len="sm"/>
            <a:tailEnd type="none" w="sm" len="sm"/>
          </a:ln>
        </p:spPr>
      </p:cxnSp>
      <p:grpSp>
        <p:nvGrpSpPr>
          <p:cNvPr id="675" name="Google Shape;675;p22"/>
          <p:cNvGrpSpPr/>
          <p:nvPr/>
        </p:nvGrpSpPr>
        <p:grpSpPr>
          <a:xfrm rot="5400000">
            <a:off x="9102756" y="580346"/>
            <a:ext cx="351065" cy="351065"/>
            <a:chOff x="0" y="0"/>
            <a:chExt cx="812800" cy="812800"/>
          </a:xfrm>
        </p:grpSpPr>
        <p:sp>
          <p:nvSpPr>
            <p:cNvPr id="676" name="Google Shape;67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8" name="Google Shape;678;p22"/>
          <p:cNvGrpSpPr/>
          <p:nvPr/>
        </p:nvGrpSpPr>
        <p:grpSpPr>
          <a:xfrm rot="5400000">
            <a:off x="3494579" y="589134"/>
            <a:ext cx="333489" cy="333489"/>
            <a:chOff x="0" y="0"/>
            <a:chExt cx="812800" cy="812800"/>
          </a:xfrm>
        </p:grpSpPr>
        <p:sp>
          <p:nvSpPr>
            <p:cNvPr id="679" name="Google Shape;67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p22"/>
          <p:cNvGrpSpPr/>
          <p:nvPr/>
        </p:nvGrpSpPr>
        <p:grpSpPr>
          <a:xfrm rot="10800000">
            <a:off x="14459932" y="589134"/>
            <a:ext cx="333489" cy="333489"/>
            <a:chOff x="0" y="0"/>
            <a:chExt cx="812800" cy="812800"/>
          </a:xfrm>
        </p:grpSpPr>
        <p:sp>
          <p:nvSpPr>
            <p:cNvPr id="682" name="Google Shape;68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w="76200" cap="flat" cmpd="sng">
              <a:solidFill>
                <a:srgbClr val="5271FF"/>
              </a:solidFill>
              <a:prstDash val="solid"/>
              <a:round/>
              <a:headEnd type="none" w="sm" len="sm"/>
              <a:tailEnd type="none" w="sm" len="sm"/>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w="76200" cap="flat" cmpd="sng">
              <a:solidFill>
                <a:srgbClr val="5271FF"/>
              </a:solidFill>
              <a:prstDash val="solid"/>
              <a:round/>
              <a:headEnd type="none" w="sm" len="sm"/>
              <a:tailEnd type="none" w="sm" len="sm"/>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Elemento grafico 2" descr="Punto interrogativo con riempimento a tinta unita">
            <a:extLst>
              <a:ext uri="{FF2B5EF4-FFF2-40B4-BE49-F238E27FC236}">
                <a16:creationId xmlns:a16="http://schemas.microsoft.com/office/drawing/2014/main" id="{87A7ECD9-0D6A-B04E-898B-2A410DE01C3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52283" y="1086758"/>
            <a:ext cx="914400" cy="914400"/>
          </a:xfrm>
          <a:prstGeom prst="rect">
            <a:avLst/>
          </a:prstGeom>
          <a:effectLst>
            <a:glow rad="228600">
              <a:schemeClr val="accent4">
                <a:satMod val="175000"/>
                <a:alpha val="40000"/>
              </a:schemeClr>
            </a:glow>
            <a:innerShdw blurRad="63500" dist="50800" dir="18900000">
              <a:prstClr val="black">
                <a:alpha val="50000"/>
              </a:prstClr>
            </a:innerShdw>
          </a:effectLst>
        </p:spPr>
      </p:pic>
      <p:sp>
        <p:nvSpPr>
          <p:cNvPr id="52" name="Rettangolo con angoli arrotondati 3">
            <a:extLst>
              <a:ext uri="{FF2B5EF4-FFF2-40B4-BE49-F238E27FC236}">
                <a16:creationId xmlns:a16="http://schemas.microsoft.com/office/drawing/2014/main" id="{A9337993-6401-EC5A-0068-B4BA2D939ED3}"/>
              </a:ext>
            </a:extLst>
          </p:cNvPr>
          <p:cNvSpPr/>
          <p:nvPr/>
        </p:nvSpPr>
        <p:spPr>
          <a:xfrm>
            <a:off x="3384080" y="3436140"/>
            <a:ext cx="10965304" cy="4591050"/>
          </a:xfrm>
          <a:prstGeom prst="roundRect">
            <a:avLst/>
          </a:prstGeom>
          <a:solidFill>
            <a:srgbClr val="5271FF"/>
          </a:solidFill>
          <a:effectLst>
            <a:glow rad="228600">
              <a:schemeClr val="accent4">
                <a:satMod val="175000"/>
                <a:alpha val="40000"/>
              </a:schemeClr>
            </a:glow>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0" i="0" dirty="0">
                <a:solidFill>
                  <a:schemeClr val="bg1"/>
                </a:solidFill>
                <a:effectLst/>
                <a:latin typeface="+mj-lt"/>
              </a:rPr>
              <a:t>Through the 5 conducted interviews, as a team, we were able to gain insights into the recurring needs of individuals when planning a trip. What we have understood is that people require the ability to plan a trip quickly and easily, tailored to their specific needs. Additionally, other crucial aspects include the reliability and completeness of information, and finally, the option to reschedule activities in case of unforeseen circumstances.</a:t>
            </a:r>
            <a:endParaRPr lang="it-IT" sz="2800" i="1" dirty="0">
              <a:solidFill>
                <a:schemeClr val="bg1"/>
              </a:solidFill>
              <a:latin typeface="+mj-lt"/>
            </a:endParaRPr>
          </a:p>
        </p:txBody>
      </p:sp>
    </p:spTree>
    <p:extLst>
      <p:ext uri="{BB962C8B-B14F-4D97-AF65-F5344CB8AC3E}">
        <p14:creationId xmlns:p14="http://schemas.microsoft.com/office/powerpoint/2010/main" val="389961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cxnSp>
        <p:nvCxnSpPr>
          <p:cNvPr id="653" name="Google Shape;653;p22"/>
          <p:cNvCxnSpPr/>
          <p:nvPr/>
        </p:nvCxnSpPr>
        <p:spPr>
          <a:xfrm>
            <a:off x="441436" y="3221745"/>
            <a:ext cx="0" cy="6492240"/>
          </a:xfrm>
          <a:prstGeom prst="straightConnector1">
            <a:avLst/>
          </a:prstGeom>
          <a:noFill/>
          <a:ln w="57150" cap="flat" cmpd="sng">
            <a:solidFill>
              <a:srgbClr val="5271FF"/>
            </a:solidFill>
            <a:prstDash val="solid"/>
            <a:round/>
            <a:headEnd type="none" w="sm" len="sm"/>
            <a:tailEnd type="none" w="sm" len="sm"/>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w="57150" cap="flat" cmpd="sng">
            <a:solidFill>
              <a:srgbClr val="5271FF"/>
            </a:solidFill>
            <a:prstDash val="solid"/>
            <a:round/>
            <a:headEnd type="none" w="sm" len="sm"/>
            <a:tailEnd type="none" w="sm" len="sm"/>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7" name="Google Shape;667;p22"/>
          <p:cNvGrpSpPr/>
          <p:nvPr/>
        </p:nvGrpSpPr>
        <p:grpSpPr>
          <a:xfrm>
            <a:off x="605954" y="558066"/>
            <a:ext cx="1762592" cy="1865869"/>
            <a:chOff x="0" y="-137703"/>
            <a:chExt cx="2350123" cy="2487826"/>
          </a:xfrm>
        </p:grpSpPr>
        <p:grpSp>
          <p:nvGrpSpPr>
            <p:cNvPr id="668" name="Google Shape;668;p22"/>
            <p:cNvGrpSpPr/>
            <p:nvPr/>
          </p:nvGrpSpPr>
          <p:grpSpPr>
            <a:xfrm>
              <a:off x="0" y="-137703"/>
              <a:ext cx="2350123" cy="2487826"/>
              <a:chOff x="0" y="-47625"/>
              <a:chExt cx="812800" cy="860425"/>
            </a:xfrm>
          </p:grpSpPr>
          <p:sp>
            <p:nvSpPr>
              <p:cNvPr id="669" name="Google Shape;669;p22"/>
              <p:cNvSpPr/>
              <p:nvPr/>
            </p:nvSpPr>
            <p:spPr>
              <a:xfrm>
                <a:off x="0" y="0"/>
                <a:ext cx="812800" cy="812800"/>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1" name="Google Shape;671;p22"/>
            <p:cNvSpPr txBox="1"/>
            <p:nvPr/>
          </p:nvSpPr>
          <p:spPr>
            <a:xfrm>
              <a:off x="866541" y="105766"/>
              <a:ext cx="617037"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sp>
        <p:nvSpPr>
          <p:cNvPr id="672" name="Google Shape;672;p22"/>
          <p:cNvSpPr txBox="1"/>
          <p:nvPr/>
        </p:nvSpPr>
        <p:spPr>
          <a:xfrm>
            <a:off x="6298987" y="1181927"/>
            <a:ext cx="597917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Solution</a:t>
            </a:r>
            <a:endParaRPr dirty="0"/>
          </a:p>
        </p:txBody>
      </p:sp>
      <p:cxnSp>
        <p:nvCxnSpPr>
          <p:cNvPr id="674" name="Google Shape;674;p22"/>
          <p:cNvCxnSpPr/>
          <p:nvPr/>
        </p:nvCxnSpPr>
        <p:spPr>
          <a:xfrm rot="10800000">
            <a:off x="3661349" y="790322"/>
            <a:ext cx="10965303" cy="5859"/>
          </a:xfrm>
          <a:prstGeom prst="straightConnector1">
            <a:avLst/>
          </a:prstGeom>
          <a:noFill/>
          <a:ln w="57150" cap="flat" cmpd="sng">
            <a:solidFill>
              <a:srgbClr val="5271FF"/>
            </a:solidFill>
            <a:prstDash val="solid"/>
            <a:round/>
            <a:headEnd type="none" w="sm" len="sm"/>
            <a:tailEnd type="none" w="sm" len="sm"/>
          </a:ln>
        </p:spPr>
      </p:cxnSp>
      <p:grpSp>
        <p:nvGrpSpPr>
          <p:cNvPr id="675" name="Google Shape;675;p22"/>
          <p:cNvGrpSpPr/>
          <p:nvPr/>
        </p:nvGrpSpPr>
        <p:grpSpPr>
          <a:xfrm rot="5400000">
            <a:off x="9102756" y="580346"/>
            <a:ext cx="351065" cy="351065"/>
            <a:chOff x="0" y="0"/>
            <a:chExt cx="812800" cy="812800"/>
          </a:xfrm>
        </p:grpSpPr>
        <p:sp>
          <p:nvSpPr>
            <p:cNvPr id="676" name="Google Shape;67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8" name="Google Shape;678;p22"/>
          <p:cNvGrpSpPr/>
          <p:nvPr/>
        </p:nvGrpSpPr>
        <p:grpSpPr>
          <a:xfrm rot="5400000">
            <a:off x="3494579" y="589134"/>
            <a:ext cx="333489" cy="333489"/>
            <a:chOff x="0" y="0"/>
            <a:chExt cx="812800" cy="812800"/>
          </a:xfrm>
        </p:grpSpPr>
        <p:sp>
          <p:nvSpPr>
            <p:cNvPr id="679" name="Google Shape;67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p22"/>
          <p:cNvGrpSpPr/>
          <p:nvPr/>
        </p:nvGrpSpPr>
        <p:grpSpPr>
          <a:xfrm rot="10800000">
            <a:off x="14459932" y="589134"/>
            <a:ext cx="333489" cy="333489"/>
            <a:chOff x="0" y="0"/>
            <a:chExt cx="812800" cy="812800"/>
          </a:xfrm>
        </p:grpSpPr>
        <p:sp>
          <p:nvSpPr>
            <p:cNvPr id="682" name="Google Shape;68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w="76200" cap="flat" cmpd="sng">
              <a:solidFill>
                <a:srgbClr val="5271FF"/>
              </a:solidFill>
              <a:prstDash val="solid"/>
              <a:round/>
              <a:headEnd type="none" w="sm" len="sm"/>
              <a:tailEnd type="none" w="sm" len="sm"/>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w="76200" cap="flat" cmpd="sng">
              <a:solidFill>
                <a:srgbClr val="5271FF"/>
              </a:solidFill>
              <a:prstDash val="solid"/>
              <a:round/>
              <a:headEnd type="none" w="sm" len="sm"/>
              <a:tailEnd type="none" w="sm" len="sm"/>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Elemento grafico 2" descr="Chiave contorno">
            <a:extLst>
              <a:ext uri="{FF2B5EF4-FFF2-40B4-BE49-F238E27FC236}">
                <a16:creationId xmlns:a16="http://schemas.microsoft.com/office/drawing/2014/main" id="{87A7ECD9-0D6A-B04E-898B-2A410DE01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52283" y="1130300"/>
            <a:ext cx="914400" cy="914400"/>
          </a:xfrm>
          <a:prstGeom prst="rect">
            <a:avLst/>
          </a:prstGeom>
          <a:effectLst>
            <a:glow rad="228600">
              <a:schemeClr val="accent4">
                <a:satMod val="175000"/>
                <a:alpha val="40000"/>
              </a:schemeClr>
            </a:glow>
            <a:innerShdw blurRad="63500" dist="50800" dir="18900000">
              <a:prstClr val="black">
                <a:alpha val="50000"/>
              </a:prstClr>
            </a:innerShdw>
          </a:effectLst>
        </p:spPr>
      </p:pic>
      <p:sp>
        <p:nvSpPr>
          <p:cNvPr id="52" name="Rettangolo con angoli arrotondati 3">
            <a:extLst>
              <a:ext uri="{FF2B5EF4-FFF2-40B4-BE49-F238E27FC236}">
                <a16:creationId xmlns:a16="http://schemas.microsoft.com/office/drawing/2014/main" id="{A9337993-6401-EC5A-0068-B4BA2D939ED3}"/>
              </a:ext>
            </a:extLst>
          </p:cNvPr>
          <p:cNvSpPr/>
          <p:nvPr/>
        </p:nvSpPr>
        <p:spPr>
          <a:xfrm>
            <a:off x="3620104" y="3351837"/>
            <a:ext cx="10965304" cy="5169348"/>
          </a:xfrm>
          <a:prstGeom prst="roundRect">
            <a:avLst/>
          </a:prstGeom>
          <a:solidFill>
            <a:srgbClr val="5271FF"/>
          </a:solidFill>
          <a:effectLst>
            <a:glow rad="228600">
              <a:schemeClr val="accent4">
                <a:satMod val="175000"/>
                <a:alpha val="40000"/>
              </a:schemeClr>
            </a:glow>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dirty="0"/>
              <a:t>The proposed solution involves the utilization of surveys to gather information about user’s preferences and constraints, thereby facilitating the tailoring of the suggested itinerary to align with individual needs. The aim of the project is to ensure a level of customization that goes beyond generic recommendations. </a:t>
            </a:r>
            <a:br>
              <a:rPr lang="en-US" sz="2800" dirty="0"/>
            </a:br>
            <a:r>
              <a:rPr lang="en-US" sz="2800" dirty="0">
                <a:solidFill>
                  <a:schemeClr val="bg1"/>
                </a:solidFill>
                <a:latin typeface="+mj-lt"/>
              </a:rPr>
              <a:t>As a consequence, the project consists in creating </a:t>
            </a:r>
            <a:r>
              <a:rPr lang="en-US" sz="2800" b="0" i="0" dirty="0">
                <a:solidFill>
                  <a:schemeClr val="bg1"/>
                </a:solidFill>
                <a:effectLst/>
                <a:latin typeface="+mj-lt"/>
              </a:rPr>
              <a:t>a centralized platform where users can input their requirements and preferences, allowing them to receive a tailored trip itinerary.</a:t>
            </a:r>
            <a:endParaRPr lang="it-IT" sz="2800" i="1" dirty="0">
              <a:solidFill>
                <a:schemeClr val="bg1"/>
              </a:solidFill>
              <a:latin typeface="+mj-lt"/>
            </a:endParaRPr>
          </a:p>
        </p:txBody>
      </p:sp>
    </p:spTree>
    <p:extLst>
      <p:ext uri="{BB962C8B-B14F-4D97-AF65-F5344CB8AC3E}">
        <p14:creationId xmlns:p14="http://schemas.microsoft.com/office/powerpoint/2010/main" val="1454444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pic>
        <p:nvPicPr>
          <p:cNvPr id="258" name="Google Shape;258;p12" descr="Programmatore (maschile) con riempimento a tinta unita"/>
          <p:cNvPicPr preferRelativeResize="0"/>
          <p:nvPr/>
        </p:nvPicPr>
        <p:blipFill>
          <a:blip r:embed="rId4">
            <a:extLst>
              <a:ext uri="{96DAC541-7B7A-43D3-8B79-37D633B846F1}">
                <asvg:svgBlip xmlns:asvg="http://schemas.microsoft.com/office/drawing/2016/SVG/main" r:embed="rId5"/>
              </a:ext>
            </a:extLst>
          </a:blip>
          <a:srcRect l="1648" r="1648"/>
          <a:stretch/>
        </p:blipFill>
        <p:spPr>
          <a:xfrm>
            <a:off x="9533506" y="1969482"/>
            <a:ext cx="3396338" cy="33600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575304" y="2981331"/>
            <a:ext cx="5650472" cy="3323987"/>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9000" dirty="0">
                <a:solidFill>
                  <a:srgbClr val="FFFFFF"/>
                </a:solidFill>
                <a:latin typeface="Cuprum"/>
                <a:sym typeface="Cuprum"/>
              </a:rPr>
              <a:t>Tasks and Storyboards</a:t>
            </a:r>
            <a:endParaRPr dirty="0"/>
          </a:p>
        </p:txBody>
      </p:sp>
      <p:grpSp>
        <p:nvGrpSpPr>
          <p:cNvPr id="225" name="Google Shape;225;p12"/>
          <p:cNvGrpSpPr/>
          <p:nvPr/>
        </p:nvGrpSpPr>
        <p:grpSpPr>
          <a:xfrm>
            <a:off x="1408756" y="3518833"/>
            <a:ext cx="1762592" cy="2011009"/>
            <a:chOff x="0" y="-114555"/>
            <a:chExt cx="812800" cy="92735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11455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it-IT" sz="8000" dirty="0">
                  <a:solidFill>
                    <a:schemeClr val="bg1"/>
                  </a:solidFill>
                  <a:latin typeface="Cuprum" panose="020B0604020202020204" charset="0"/>
                  <a:ea typeface="Calibri"/>
                  <a:cs typeface="Calibri"/>
                  <a:sym typeface="Calibri"/>
                </a:rPr>
                <a:t>2</a:t>
              </a:r>
              <a:endParaRPr sz="8000" b="0" i="0" u="none" strike="noStrike" cap="none" dirty="0">
                <a:solidFill>
                  <a:schemeClr val="bg1"/>
                </a:solidFill>
                <a:latin typeface="Cuprum" panose="020B0604020202020204" charset="0"/>
                <a:ea typeface="Calibri"/>
                <a:cs typeface="Calibri"/>
                <a:sym typeface="Calibri"/>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Google Shape;258;p12" descr="Programmatrice con riempimento a tinta unita">
            <a:extLst>
              <a:ext uri="{FF2B5EF4-FFF2-40B4-BE49-F238E27FC236}">
                <a16:creationId xmlns:a16="http://schemas.microsoft.com/office/drawing/2014/main" id="{AF2D2D39-60F7-083B-ABFB-E6C5C2C2329F}"/>
              </a:ext>
            </a:extLst>
          </p:cNvPr>
          <p:cNvPicPr preferRelativeResize="0"/>
          <p:nvPr/>
        </p:nvPicPr>
        <p:blipFill>
          <a:blip r:embed="rId6">
            <a:extLst>
              <a:ext uri="{96DAC541-7B7A-43D3-8B79-37D633B846F1}">
                <asvg:svgBlip xmlns:asvg="http://schemas.microsoft.com/office/drawing/2016/SVG/main" r:embed="rId7"/>
              </a:ext>
            </a:extLst>
          </a:blip>
          <a:srcRect t="955" b="955"/>
          <a:stretch/>
        </p:blipFill>
        <p:spPr>
          <a:xfrm>
            <a:off x="13784301" y="4795357"/>
            <a:ext cx="3396338" cy="32484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2000" endA="300" endPos="35000" dir="5400000" sy="-100000" algn="bl" rotWithShape="0"/>
          </a:effectLst>
        </p:spPr>
      </p:pic>
    </p:spTree>
    <p:extLst>
      <p:ext uri="{BB962C8B-B14F-4D97-AF65-F5344CB8AC3E}">
        <p14:creationId xmlns:p14="http://schemas.microsoft.com/office/powerpoint/2010/main" val="4110171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grpSp>
        <p:nvGrpSpPr>
          <p:cNvPr id="329" name="Google Shape;329;p15"/>
          <p:cNvGrpSpPr/>
          <p:nvPr/>
        </p:nvGrpSpPr>
        <p:grpSpPr>
          <a:xfrm rot="10800000">
            <a:off x="11105689" y="2926874"/>
            <a:ext cx="6818662" cy="7015545"/>
            <a:chOff x="0" y="0"/>
            <a:chExt cx="9091550" cy="9354060"/>
          </a:xfrm>
        </p:grpSpPr>
        <p:cxnSp>
          <p:nvCxnSpPr>
            <p:cNvPr id="330" name="Google Shape;330;p15"/>
            <p:cNvCxnSpPr/>
            <p:nvPr/>
          </p:nvCxnSpPr>
          <p:spPr>
            <a:xfrm>
              <a:off x="245555" y="450470"/>
              <a:ext cx="0" cy="8656320"/>
            </a:xfrm>
            <a:prstGeom prst="straightConnector1">
              <a:avLst/>
            </a:prstGeom>
            <a:noFill/>
            <a:ln w="50800" cap="flat" cmpd="sng">
              <a:solidFill>
                <a:srgbClr val="FFFFFF"/>
              </a:solidFill>
              <a:prstDash val="solid"/>
              <a:round/>
              <a:headEnd type="none" w="sm" len="sm"/>
              <a:tailEnd type="none" w="sm" len="sm"/>
            </a:ln>
          </p:spPr>
        </p:cxnSp>
        <p:grpSp>
          <p:nvGrpSpPr>
            <p:cNvPr id="331" name="Google Shape;331;p15"/>
            <p:cNvGrpSpPr/>
            <p:nvPr/>
          </p:nvGrpSpPr>
          <p:grpSpPr>
            <a:xfrm>
              <a:off x="0" y="8903590"/>
              <a:ext cx="450470" cy="450470"/>
              <a:chOff x="0" y="0"/>
              <a:chExt cx="812800" cy="812800"/>
            </a:xfrm>
          </p:grpSpPr>
          <p:sp>
            <p:nvSpPr>
              <p:cNvPr id="332" name="Google Shape;33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4" name="Google Shape;334;p15"/>
            <p:cNvCxnSpPr/>
            <p:nvPr/>
          </p:nvCxnSpPr>
          <p:spPr>
            <a:xfrm rot="10800000">
              <a:off x="209995" y="270537"/>
              <a:ext cx="8656320" cy="0"/>
            </a:xfrm>
            <a:prstGeom prst="straightConnector1">
              <a:avLst/>
            </a:prstGeom>
            <a:noFill/>
            <a:ln w="50800" cap="flat" cmpd="sng">
              <a:solidFill>
                <a:srgbClr val="FFFFFF"/>
              </a:solidFill>
              <a:prstDash val="solid"/>
              <a:round/>
              <a:headEnd type="none" w="sm" len="sm"/>
              <a:tailEnd type="none" w="sm" len="sm"/>
            </a:ln>
          </p:spPr>
        </p:cxnSp>
        <p:grpSp>
          <p:nvGrpSpPr>
            <p:cNvPr id="335" name="Google Shape;335;p15"/>
            <p:cNvGrpSpPr/>
            <p:nvPr/>
          </p:nvGrpSpPr>
          <p:grpSpPr>
            <a:xfrm>
              <a:off x="15240" y="7178325"/>
              <a:ext cx="450470" cy="450470"/>
              <a:chOff x="0" y="0"/>
              <a:chExt cx="812800" cy="812800"/>
            </a:xfrm>
          </p:grpSpPr>
          <p:sp>
            <p:nvSpPr>
              <p:cNvPr id="336" name="Google Shape;33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8" name="Google Shape;338;p15"/>
            <p:cNvGrpSpPr/>
            <p:nvPr/>
          </p:nvGrpSpPr>
          <p:grpSpPr>
            <a:xfrm>
              <a:off x="1941616" y="0"/>
              <a:ext cx="450470" cy="450470"/>
              <a:chOff x="0" y="0"/>
              <a:chExt cx="812800" cy="812800"/>
            </a:xfrm>
          </p:grpSpPr>
          <p:sp>
            <p:nvSpPr>
              <p:cNvPr id="339" name="Google Shape;33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1" name="Google Shape;341;p15"/>
            <p:cNvGrpSpPr/>
            <p:nvPr/>
          </p:nvGrpSpPr>
          <p:grpSpPr>
            <a:xfrm>
              <a:off x="8641080" y="70702"/>
              <a:ext cx="450470" cy="450470"/>
              <a:chOff x="0" y="0"/>
              <a:chExt cx="812800" cy="812800"/>
            </a:xfrm>
          </p:grpSpPr>
          <p:sp>
            <p:nvSpPr>
              <p:cNvPr id="342" name="Google Shape;34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4" name="Google Shape;344;p15"/>
            <p:cNvGrpSpPr/>
            <p:nvPr/>
          </p:nvGrpSpPr>
          <p:grpSpPr>
            <a:xfrm>
              <a:off x="45720" y="88912"/>
              <a:ext cx="450470" cy="450470"/>
              <a:chOff x="0" y="0"/>
              <a:chExt cx="812800" cy="812800"/>
            </a:xfrm>
          </p:grpSpPr>
          <p:sp>
            <p:nvSpPr>
              <p:cNvPr id="345" name="Google Shape;34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47" name="Google Shape;347;p15"/>
          <p:cNvGrpSpPr/>
          <p:nvPr/>
        </p:nvGrpSpPr>
        <p:grpSpPr>
          <a:xfrm>
            <a:off x="390010" y="383599"/>
            <a:ext cx="6818662" cy="7015545"/>
            <a:chOff x="0" y="0"/>
            <a:chExt cx="9091550" cy="9354060"/>
          </a:xfrm>
        </p:grpSpPr>
        <p:cxnSp>
          <p:nvCxnSpPr>
            <p:cNvPr id="348" name="Google Shape;348;p15"/>
            <p:cNvCxnSpPr/>
            <p:nvPr/>
          </p:nvCxnSpPr>
          <p:spPr>
            <a:xfrm>
              <a:off x="245555" y="450470"/>
              <a:ext cx="0" cy="8656320"/>
            </a:xfrm>
            <a:prstGeom prst="straightConnector1">
              <a:avLst/>
            </a:prstGeom>
            <a:noFill/>
            <a:ln w="50800" cap="flat" cmpd="sng">
              <a:solidFill>
                <a:srgbClr val="FFFFFF"/>
              </a:solidFill>
              <a:prstDash val="solid"/>
              <a:round/>
              <a:headEnd type="none" w="sm" len="sm"/>
              <a:tailEnd type="none" w="sm" len="sm"/>
            </a:ln>
          </p:spPr>
        </p:cxnSp>
        <p:grpSp>
          <p:nvGrpSpPr>
            <p:cNvPr id="349" name="Google Shape;349;p15"/>
            <p:cNvGrpSpPr/>
            <p:nvPr/>
          </p:nvGrpSpPr>
          <p:grpSpPr>
            <a:xfrm>
              <a:off x="0" y="8903590"/>
              <a:ext cx="450470" cy="450470"/>
              <a:chOff x="0" y="0"/>
              <a:chExt cx="812800" cy="812800"/>
            </a:xfrm>
          </p:grpSpPr>
          <p:sp>
            <p:nvSpPr>
              <p:cNvPr id="350" name="Google Shape;35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52" name="Google Shape;352;p15"/>
            <p:cNvCxnSpPr/>
            <p:nvPr/>
          </p:nvCxnSpPr>
          <p:spPr>
            <a:xfrm rot="10800000">
              <a:off x="209995" y="270537"/>
              <a:ext cx="8656320" cy="0"/>
            </a:xfrm>
            <a:prstGeom prst="straightConnector1">
              <a:avLst/>
            </a:prstGeom>
            <a:noFill/>
            <a:ln w="50800" cap="flat" cmpd="sng">
              <a:solidFill>
                <a:srgbClr val="FFFFFF"/>
              </a:solidFill>
              <a:prstDash val="solid"/>
              <a:round/>
              <a:headEnd type="none" w="sm" len="sm"/>
              <a:tailEnd type="none" w="sm" len="sm"/>
            </a:ln>
          </p:spPr>
        </p:cxnSp>
        <p:grpSp>
          <p:nvGrpSpPr>
            <p:cNvPr id="353" name="Google Shape;353;p15"/>
            <p:cNvGrpSpPr/>
            <p:nvPr/>
          </p:nvGrpSpPr>
          <p:grpSpPr>
            <a:xfrm>
              <a:off x="15240" y="7178325"/>
              <a:ext cx="450470" cy="450470"/>
              <a:chOff x="0" y="0"/>
              <a:chExt cx="812800" cy="812800"/>
            </a:xfrm>
          </p:grpSpPr>
          <p:sp>
            <p:nvSpPr>
              <p:cNvPr id="354" name="Google Shape;354;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15"/>
            <p:cNvGrpSpPr/>
            <p:nvPr/>
          </p:nvGrpSpPr>
          <p:grpSpPr>
            <a:xfrm>
              <a:off x="1941616" y="0"/>
              <a:ext cx="450470" cy="450470"/>
              <a:chOff x="0" y="0"/>
              <a:chExt cx="812800" cy="812800"/>
            </a:xfrm>
          </p:grpSpPr>
          <p:sp>
            <p:nvSpPr>
              <p:cNvPr id="357" name="Google Shape;35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9" name="Google Shape;359;p15"/>
            <p:cNvGrpSpPr/>
            <p:nvPr/>
          </p:nvGrpSpPr>
          <p:grpSpPr>
            <a:xfrm>
              <a:off x="8641080" y="70702"/>
              <a:ext cx="450470" cy="450470"/>
              <a:chOff x="0" y="0"/>
              <a:chExt cx="812800" cy="812800"/>
            </a:xfrm>
          </p:grpSpPr>
          <p:sp>
            <p:nvSpPr>
              <p:cNvPr id="360" name="Google Shape;36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2" name="Google Shape;362;p15"/>
            <p:cNvGrpSpPr/>
            <p:nvPr/>
          </p:nvGrpSpPr>
          <p:grpSpPr>
            <a:xfrm>
              <a:off x="45720" y="88912"/>
              <a:ext cx="450470" cy="450470"/>
              <a:chOff x="0" y="0"/>
              <a:chExt cx="812800" cy="812800"/>
            </a:xfrm>
          </p:grpSpPr>
          <p:sp>
            <p:nvSpPr>
              <p:cNvPr id="363" name="Google Shape;36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65" name="Google Shape;365;p15"/>
          <p:cNvSpPr txBox="1"/>
          <p:nvPr/>
        </p:nvSpPr>
        <p:spPr>
          <a:xfrm>
            <a:off x="6571222" y="867146"/>
            <a:ext cx="5145555"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Simple task </a:t>
            </a:r>
            <a:endParaRPr lang="en-US" dirty="0"/>
          </a:p>
        </p:txBody>
      </p:sp>
      <p:sp>
        <p:nvSpPr>
          <p:cNvPr id="6" name="CasellaDiTesto 5">
            <a:extLst>
              <a:ext uri="{FF2B5EF4-FFF2-40B4-BE49-F238E27FC236}">
                <a16:creationId xmlns:a16="http://schemas.microsoft.com/office/drawing/2014/main" id="{9E5C5BD9-F07B-EC72-B421-BDB1923BD04D}"/>
              </a:ext>
            </a:extLst>
          </p:cNvPr>
          <p:cNvSpPr txBox="1"/>
          <p:nvPr/>
        </p:nvSpPr>
        <p:spPr>
          <a:xfrm>
            <a:off x="4473037" y="2567135"/>
            <a:ext cx="9331192" cy="830997"/>
          </a:xfrm>
          <a:prstGeom prst="rect">
            <a:avLst/>
          </a:prstGeom>
          <a:noFill/>
        </p:spPr>
        <p:txBody>
          <a:bodyPr wrap="square" rtlCol="0">
            <a:spAutoFit/>
          </a:bodyPr>
          <a:lstStyle/>
          <a:p>
            <a:pPr algn="ctr"/>
            <a:r>
              <a:rPr lang="it-IT" sz="4800" dirty="0">
                <a:solidFill>
                  <a:srgbClr val="CC99FF"/>
                </a:solidFill>
                <a:latin typeface="Cuprum" panose="020B0604020202020204" charset="0"/>
              </a:rPr>
              <a:t>Select a </a:t>
            </a:r>
            <a:r>
              <a:rPr lang="it-IT" sz="4800" dirty="0" err="1">
                <a:solidFill>
                  <a:srgbClr val="CC99FF"/>
                </a:solidFill>
                <a:latin typeface="Cuprum" panose="020B0604020202020204" charset="0"/>
              </a:rPr>
              <a:t>destination</a:t>
            </a:r>
            <a:r>
              <a:rPr lang="it-IT" sz="4800" dirty="0">
                <a:solidFill>
                  <a:srgbClr val="CC99FF"/>
                </a:solidFill>
                <a:latin typeface="Cuprum" panose="020B0604020202020204" charset="0"/>
              </a:rPr>
              <a:t> and a time </a:t>
            </a:r>
            <a:r>
              <a:rPr lang="it-IT" sz="4800" dirty="0" err="1">
                <a:solidFill>
                  <a:srgbClr val="CC99FF"/>
                </a:solidFill>
                <a:latin typeface="Cuprum" panose="020B0604020202020204" charset="0"/>
              </a:rPr>
              <a:t>period</a:t>
            </a:r>
            <a:endParaRPr lang="it-IT" sz="4800" dirty="0">
              <a:solidFill>
                <a:srgbClr val="CC99FF"/>
              </a:solidFill>
              <a:latin typeface="Cuprum" panose="020B0604020202020204" charset="0"/>
            </a:endParaRPr>
          </a:p>
        </p:txBody>
      </p:sp>
      <p:pic>
        <p:nvPicPr>
          <p:cNvPr id="10" name="Immagine 9" descr="Immagine che contiene simbolo, Elementi grafici, cerchio, logo&#10;&#10;Descrizione generata automaticamente">
            <a:extLst>
              <a:ext uri="{FF2B5EF4-FFF2-40B4-BE49-F238E27FC236}">
                <a16:creationId xmlns:a16="http://schemas.microsoft.com/office/drawing/2014/main" id="{C697241D-D1EF-4E1C-0A2F-E65B506BA4B8}"/>
              </a:ext>
            </a:extLst>
          </p:cNvPr>
          <p:cNvPicPr>
            <a:picLocks noChangeAspect="1"/>
          </p:cNvPicPr>
          <p:nvPr/>
        </p:nvPicPr>
        <p:blipFill>
          <a:blip r:embed="rId4"/>
          <a:stretch>
            <a:fillRect/>
          </a:stretch>
        </p:blipFill>
        <p:spPr>
          <a:xfrm>
            <a:off x="11699249" y="4009741"/>
            <a:ext cx="3833261" cy="3833261"/>
          </a:xfrm>
          <a:prstGeom prst="rect">
            <a:avLst/>
          </a:prstGeom>
          <a:effectLst>
            <a:glow rad="228600">
              <a:schemeClr val="accent4">
                <a:satMod val="175000"/>
                <a:alpha val="40000"/>
              </a:schemeClr>
            </a:glow>
          </a:effectLst>
        </p:spPr>
      </p:pic>
      <p:sp>
        <p:nvSpPr>
          <p:cNvPr id="11" name="CasellaDiTesto 10">
            <a:extLst>
              <a:ext uri="{FF2B5EF4-FFF2-40B4-BE49-F238E27FC236}">
                <a16:creationId xmlns:a16="http://schemas.microsoft.com/office/drawing/2014/main" id="{E6A9B933-08E0-8194-F755-35CA4F33C526}"/>
              </a:ext>
            </a:extLst>
          </p:cNvPr>
          <p:cNvSpPr txBox="1"/>
          <p:nvPr/>
        </p:nvSpPr>
        <p:spPr>
          <a:xfrm>
            <a:off x="2383874" y="4252497"/>
            <a:ext cx="7107701" cy="3970318"/>
          </a:xfrm>
          <a:prstGeom prst="rect">
            <a:avLst/>
          </a:prstGeom>
          <a:noFill/>
        </p:spPr>
        <p:txBody>
          <a:bodyPr wrap="square" rtlCol="0">
            <a:spAutoFit/>
          </a:bodyPr>
          <a:lstStyle/>
          <a:p>
            <a:pPr algn="just"/>
            <a:r>
              <a:rPr lang="en-US" sz="2800" b="0" i="0" dirty="0">
                <a:solidFill>
                  <a:schemeClr val="bg1"/>
                </a:solidFill>
                <a:effectLst/>
                <a:latin typeface="+mj-lt"/>
              </a:rPr>
              <a:t>Entering a destination and a time period is a straightforward and commonly performed task. Users are typically familiar with inputting information, and it requires minimal decision-making. The task involves a single action, and users are guided by prompts to enter the desired city and dates. The simplicity lies in the familiarity of the action and the clarity of the user's goal.</a:t>
            </a:r>
            <a:endParaRPr lang="it-IT" sz="2800" dirty="0">
              <a:solidFill>
                <a:schemeClr val="bg1"/>
              </a:solidFill>
              <a:latin typeface="+mj-lt"/>
            </a:endParaRPr>
          </a:p>
        </p:txBody>
      </p:sp>
    </p:spTree>
  </p:cSld>
  <p:clrMapOvr>
    <a:masterClrMapping/>
  </p:clrMapOvr>
</p:sld>
</file>

<file path=ppt/theme/theme1.xml><?xml version="1.0" encoding="utf-8"?>
<a:theme xmlns:a="http://schemas.openxmlformats.org/drawingml/2006/main" name=" IT Software Pitch Deck">
  <a:themeElements>
    <a:clrScheme name="Office">
      <a:dk1>
        <a:srgbClr val="083572"/>
      </a:dk1>
      <a:lt1>
        <a:srgbClr val="FFFFFF"/>
      </a:lt1>
      <a:dk2>
        <a:srgbClr val="004AAD"/>
      </a:dk2>
      <a:lt2>
        <a:srgbClr val="5271FF"/>
      </a:lt2>
      <a:accent1>
        <a:srgbClr val="083572"/>
      </a:accent1>
      <a:accent2>
        <a:srgbClr val="888888"/>
      </a:accent2>
      <a:accent3>
        <a:srgbClr val="083572"/>
      </a:accent3>
      <a:accent4>
        <a:srgbClr val="5271FF"/>
      </a:accent4>
      <a:accent5>
        <a:srgbClr val="FFFFFF"/>
      </a:accent5>
      <a:accent6>
        <a:srgbClr val="083572"/>
      </a:accent6>
      <a:hlink>
        <a:srgbClr val="004AA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3189</TotalTime>
  <Words>1628</Words>
  <Application>Microsoft Office PowerPoint</Application>
  <PresentationFormat>Personalizzato</PresentationFormat>
  <Paragraphs>96</Paragraphs>
  <Slides>35</Slides>
  <Notes>26</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35</vt:i4>
      </vt:variant>
    </vt:vector>
  </HeadingPairs>
  <TitlesOfParts>
    <vt:vector size="42" baseType="lpstr">
      <vt:lpstr>Ubuntu</vt:lpstr>
      <vt:lpstr>Podkova</vt:lpstr>
      <vt:lpstr>Arial</vt:lpstr>
      <vt:lpstr>Calibri</vt:lpstr>
      <vt:lpstr>Cuprum</vt:lpstr>
      <vt:lpstr>Wingdings</vt:lpstr>
      <vt:lpstr> IT Software Pitch Deck</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Sylvie Molinatto</dc:creator>
  <cp:lastModifiedBy>Gjeka  Kevin</cp:lastModifiedBy>
  <cp:revision>68</cp:revision>
  <dcterms:modified xsi:type="dcterms:W3CDTF">2023-11-21T20:24:45Z</dcterms:modified>
</cp:coreProperties>
</file>